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12"/>
  </p:notesMasterIdLst>
  <p:sldIdLst>
    <p:sldId id="256" r:id="rId2"/>
    <p:sldId id="300" r:id="rId3"/>
    <p:sldId id="301" r:id="rId4"/>
    <p:sldId id="261" r:id="rId5"/>
    <p:sldId id="259" r:id="rId6"/>
    <p:sldId id="260" r:id="rId7"/>
    <p:sldId id="264" r:id="rId8"/>
    <p:sldId id="265" r:id="rId9"/>
    <p:sldId id="266" r:id="rId10"/>
    <p:sldId id="302" r:id="rId11"/>
  </p:sldIdLst>
  <p:sldSz cx="9144000" cy="5143500" type="screen16x9"/>
  <p:notesSz cx="6858000" cy="9144000"/>
  <p:embeddedFontLst>
    <p:embeddedFont>
      <p:font typeface="Albert Sans" panose="020B0604020202020204" charset="0"/>
      <p:regular r:id="rId13"/>
      <p:bold r:id="rId14"/>
      <p:italic r:id="rId15"/>
      <p:boldItalic r:id="rId16"/>
    </p:embeddedFont>
    <p:embeddedFont>
      <p:font typeface="Arial Black" panose="020B0A04020102020204" pitchFamily="34" charset="0"/>
      <p:bold r:id="rId17"/>
    </p:embeddedFont>
    <p:embeddedFont>
      <p:font typeface="Arial Rounded MT Bold" panose="020F0704030504030204" pitchFamily="34" charset="0"/>
      <p:regular r:id="rId18"/>
    </p:embeddedFont>
    <p:embeddedFont>
      <p:font typeface="Manrope ExtraBold" panose="020B0604020202020204" charset="0"/>
      <p:bold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9DD4395-3F93-41D6-90CF-AFB8D22DF5A7}">
  <a:tblStyle styleId="{D9DD4395-3F93-41D6-90CF-AFB8D22DF5A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282"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4dfce81f1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Tree>
    <p:extLst>
      <p:ext uri="{BB962C8B-B14F-4D97-AF65-F5344CB8AC3E}">
        <p14:creationId xmlns:p14="http://schemas.microsoft.com/office/powerpoint/2010/main" val="4061562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2880d81867f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2880d81867f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99202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g2880d81867f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1" name="Google Shape;401;g2880d81867f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8726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1e870a93ff7_0_6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4" name="Google Shape;294;g1e870a93ff7_0_6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1e870a93ff7_0_5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1e870a93ff7_0_5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2880d81867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2880d81867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g2880d81867f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1" name="Google Shape;401;g2880d81867f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g2880d81867f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3" name="Google Shape;413;g2880d81867f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g2880d81867f_0_1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6" name="Google Shape;426;g2880d81867f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t="835" b="845"/>
          <a:stretch/>
        </p:blipFill>
        <p:spPr>
          <a:xfrm>
            <a:off x="0" y="0"/>
            <a:ext cx="9143998" cy="5143501"/>
          </a:xfrm>
          <a:prstGeom prst="rect">
            <a:avLst/>
          </a:prstGeom>
          <a:noFill/>
          <a:ln>
            <a:noFill/>
          </a:ln>
        </p:spPr>
      </p:pic>
      <p:grpSp>
        <p:nvGrpSpPr>
          <p:cNvPr id="10" name="Google Shape;10;p2"/>
          <p:cNvGrpSpPr/>
          <p:nvPr/>
        </p:nvGrpSpPr>
        <p:grpSpPr>
          <a:xfrm>
            <a:off x="-396402" y="-536388"/>
            <a:ext cx="9936804" cy="6150201"/>
            <a:chOff x="-396402" y="-536388"/>
            <a:chExt cx="9936804" cy="6150201"/>
          </a:xfrm>
        </p:grpSpPr>
        <p:sp>
          <p:nvSpPr>
            <p:cNvPr id="11" name="Google Shape;11;p2"/>
            <p:cNvSpPr/>
            <p:nvPr/>
          </p:nvSpPr>
          <p:spPr>
            <a:xfrm>
              <a:off x="5188502" y="3870002"/>
              <a:ext cx="4144196" cy="1743811"/>
            </a:xfrm>
            <a:custGeom>
              <a:avLst/>
              <a:gdLst/>
              <a:ahLst/>
              <a:cxnLst/>
              <a:rect l="l" t="t" r="r" b="b"/>
              <a:pathLst>
                <a:path w="67985" h="28607" extrusionOk="0">
                  <a:moveTo>
                    <a:pt x="65362" y="0"/>
                  </a:moveTo>
                  <a:cubicBezTo>
                    <a:pt x="62926" y="0"/>
                    <a:pt x="60336" y="1525"/>
                    <a:pt x="58411" y="3232"/>
                  </a:cubicBezTo>
                  <a:cubicBezTo>
                    <a:pt x="55768" y="5592"/>
                    <a:pt x="53139" y="8519"/>
                    <a:pt x="49600" y="8743"/>
                  </a:cubicBezTo>
                  <a:cubicBezTo>
                    <a:pt x="49451" y="8753"/>
                    <a:pt x="49303" y="8758"/>
                    <a:pt x="49156" y="8758"/>
                  </a:cubicBezTo>
                  <a:cubicBezTo>
                    <a:pt x="45971" y="8758"/>
                    <a:pt x="42955" y="6603"/>
                    <a:pt x="39809" y="6603"/>
                  </a:cubicBezTo>
                  <a:cubicBezTo>
                    <a:pt x="39504" y="6603"/>
                    <a:pt x="39199" y="6623"/>
                    <a:pt x="38891" y="6667"/>
                  </a:cubicBezTo>
                  <a:cubicBezTo>
                    <a:pt x="35755" y="7115"/>
                    <a:pt x="33515" y="9893"/>
                    <a:pt x="30632" y="11178"/>
                  </a:cubicBezTo>
                  <a:cubicBezTo>
                    <a:pt x="29067" y="11873"/>
                    <a:pt x="27423" y="12099"/>
                    <a:pt x="25737" y="12099"/>
                  </a:cubicBezTo>
                  <a:cubicBezTo>
                    <a:pt x="22587" y="12099"/>
                    <a:pt x="19287" y="11309"/>
                    <a:pt x="16067" y="11309"/>
                  </a:cubicBezTo>
                  <a:cubicBezTo>
                    <a:pt x="15568" y="11309"/>
                    <a:pt x="15071" y="11328"/>
                    <a:pt x="14577" y="11372"/>
                  </a:cubicBezTo>
                  <a:cubicBezTo>
                    <a:pt x="6498" y="12074"/>
                    <a:pt x="1" y="20617"/>
                    <a:pt x="1494" y="28607"/>
                  </a:cubicBezTo>
                  <a:lnTo>
                    <a:pt x="66775" y="25650"/>
                  </a:lnTo>
                  <a:lnTo>
                    <a:pt x="67985" y="708"/>
                  </a:lnTo>
                  <a:cubicBezTo>
                    <a:pt x="67160" y="213"/>
                    <a:pt x="66272" y="0"/>
                    <a:pt x="65362" y="0"/>
                  </a:cubicBez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5397121" y="-536388"/>
              <a:ext cx="4143281" cy="1743445"/>
            </a:xfrm>
            <a:custGeom>
              <a:avLst/>
              <a:gdLst/>
              <a:ahLst/>
              <a:cxnLst/>
              <a:rect l="l" t="t" r="r" b="b"/>
              <a:pathLst>
                <a:path w="67970" h="28601" extrusionOk="0">
                  <a:moveTo>
                    <a:pt x="1479" y="0"/>
                  </a:moveTo>
                  <a:cubicBezTo>
                    <a:pt x="1" y="7976"/>
                    <a:pt x="6482" y="16518"/>
                    <a:pt x="14577" y="17235"/>
                  </a:cubicBezTo>
                  <a:cubicBezTo>
                    <a:pt x="15058" y="17277"/>
                    <a:pt x="15542" y="17295"/>
                    <a:pt x="16027" y="17295"/>
                  </a:cubicBezTo>
                  <a:cubicBezTo>
                    <a:pt x="19245" y="17295"/>
                    <a:pt x="22549" y="16505"/>
                    <a:pt x="25705" y="16505"/>
                  </a:cubicBezTo>
                  <a:cubicBezTo>
                    <a:pt x="27397" y="16505"/>
                    <a:pt x="29046" y="16732"/>
                    <a:pt x="30617" y="17429"/>
                  </a:cubicBezTo>
                  <a:cubicBezTo>
                    <a:pt x="33500" y="18714"/>
                    <a:pt x="35740" y="21492"/>
                    <a:pt x="38876" y="21940"/>
                  </a:cubicBezTo>
                  <a:cubicBezTo>
                    <a:pt x="39182" y="21984"/>
                    <a:pt x="39486" y="22004"/>
                    <a:pt x="39789" y="22004"/>
                  </a:cubicBezTo>
                  <a:cubicBezTo>
                    <a:pt x="42938" y="22004"/>
                    <a:pt x="45956" y="19835"/>
                    <a:pt x="49143" y="19835"/>
                  </a:cubicBezTo>
                  <a:cubicBezTo>
                    <a:pt x="49290" y="19835"/>
                    <a:pt x="49437" y="19839"/>
                    <a:pt x="49584" y="19849"/>
                  </a:cubicBezTo>
                  <a:cubicBezTo>
                    <a:pt x="53124" y="20073"/>
                    <a:pt x="55768" y="23000"/>
                    <a:pt x="58411" y="25360"/>
                  </a:cubicBezTo>
                  <a:cubicBezTo>
                    <a:pt x="60333" y="27075"/>
                    <a:pt x="62909" y="28601"/>
                    <a:pt x="65337" y="28601"/>
                  </a:cubicBezTo>
                  <a:cubicBezTo>
                    <a:pt x="66250" y="28601"/>
                    <a:pt x="67141" y="28385"/>
                    <a:pt x="67969" y="27884"/>
                  </a:cubicBezTo>
                  <a:lnTo>
                    <a:pt x="66760" y="2957"/>
                  </a:lnTo>
                  <a:lnTo>
                    <a:pt x="1479" y="0"/>
                  </a:ln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396402" y="-536388"/>
              <a:ext cx="4144196" cy="1743445"/>
            </a:xfrm>
            <a:custGeom>
              <a:avLst/>
              <a:gdLst/>
              <a:ahLst/>
              <a:cxnLst/>
              <a:rect l="l" t="t" r="r" b="b"/>
              <a:pathLst>
                <a:path w="67985" h="28601" extrusionOk="0">
                  <a:moveTo>
                    <a:pt x="66491" y="0"/>
                  </a:moveTo>
                  <a:lnTo>
                    <a:pt x="1210" y="2958"/>
                  </a:lnTo>
                  <a:lnTo>
                    <a:pt x="1" y="27884"/>
                  </a:lnTo>
                  <a:cubicBezTo>
                    <a:pt x="829" y="28386"/>
                    <a:pt x="1721" y="28601"/>
                    <a:pt x="2635" y="28601"/>
                  </a:cubicBezTo>
                  <a:cubicBezTo>
                    <a:pt x="5068" y="28601"/>
                    <a:pt x="7652" y="27075"/>
                    <a:pt x="9574" y="25360"/>
                  </a:cubicBezTo>
                  <a:cubicBezTo>
                    <a:pt x="12217" y="23015"/>
                    <a:pt x="14846" y="20073"/>
                    <a:pt x="18386" y="19849"/>
                  </a:cubicBezTo>
                  <a:cubicBezTo>
                    <a:pt x="18525" y="19840"/>
                    <a:pt x="18664" y="19836"/>
                    <a:pt x="18803" y="19836"/>
                  </a:cubicBezTo>
                  <a:cubicBezTo>
                    <a:pt x="21997" y="19836"/>
                    <a:pt x="25021" y="22004"/>
                    <a:pt x="28177" y="22004"/>
                  </a:cubicBezTo>
                  <a:cubicBezTo>
                    <a:pt x="28481" y="22004"/>
                    <a:pt x="28787" y="21984"/>
                    <a:pt x="29094" y="21940"/>
                  </a:cubicBezTo>
                  <a:cubicBezTo>
                    <a:pt x="32230" y="21492"/>
                    <a:pt x="34470" y="18714"/>
                    <a:pt x="37353" y="17429"/>
                  </a:cubicBezTo>
                  <a:cubicBezTo>
                    <a:pt x="38924" y="16732"/>
                    <a:pt x="40573" y="16505"/>
                    <a:pt x="42266" y="16505"/>
                  </a:cubicBezTo>
                  <a:cubicBezTo>
                    <a:pt x="45422" y="16505"/>
                    <a:pt x="48729" y="17295"/>
                    <a:pt x="51954" y="17295"/>
                  </a:cubicBezTo>
                  <a:cubicBezTo>
                    <a:pt x="52441" y="17295"/>
                    <a:pt x="52926" y="17277"/>
                    <a:pt x="53408" y="17235"/>
                  </a:cubicBezTo>
                  <a:cubicBezTo>
                    <a:pt x="61488" y="16518"/>
                    <a:pt x="67984" y="7991"/>
                    <a:pt x="66491" y="0"/>
                  </a:cubicBez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484975" y="-235697"/>
            <a:ext cx="8659031" cy="2471548"/>
            <a:chOff x="484975" y="-235697"/>
            <a:chExt cx="8659031" cy="2471548"/>
          </a:xfrm>
        </p:grpSpPr>
        <p:sp>
          <p:nvSpPr>
            <p:cNvPr id="15" name="Google Shape;15;p2"/>
            <p:cNvSpPr/>
            <p:nvPr/>
          </p:nvSpPr>
          <p:spPr>
            <a:xfrm>
              <a:off x="484975" y="599300"/>
              <a:ext cx="228254" cy="228296"/>
            </a:xfrm>
            <a:custGeom>
              <a:avLst/>
              <a:gdLst/>
              <a:ahLst/>
              <a:cxnLst/>
              <a:rect l="l" t="t" r="r" b="b"/>
              <a:pathLst>
                <a:path w="3719" h="3720" fill="none" extrusionOk="0">
                  <a:moveTo>
                    <a:pt x="0" y="1867"/>
                  </a:moveTo>
                  <a:cubicBezTo>
                    <a:pt x="1195" y="2226"/>
                    <a:pt x="1494" y="2509"/>
                    <a:pt x="1852" y="3719"/>
                  </a:cubicBezTo>
                  <a:cubicBezTo>
                    <a:pt x="2211" y="2509"/>
                    <a:pt x="2509" y="2226"/>
                    <a:pt x="3719" y="1867"/>
                  </a:cubicBezTo>
                  <a:cubicBezTo>
                    <a:pt x="2509" y="1494"/>
                    <a:pt x="2211" y="1210"/>
                    <a:pt x="1852" y="0"/>
                  </a:cubicBezTo>
                  <a:cubicBezTo>
                    <a:pt x="1494" y="1210"/>
                    <a:pt x="1195" y="1494"/>
                    <a:pt x="0" y="1867"/>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rot="-5922903">
              <a:off x="7087076" y="239811"/>
              <a:ext cx="2267335" cy="1520533"/>
            </a:xfrm>
            <a:custGeom>
              <a:avLst/>
              <a:gdLst/>
              <a:ahLst/>
              <a:cxnLst/>
              <a:rect l="l" t="t" r="r" b="b"/>
              <a:pathLst>
                <a:path w="62892" h="42177" fill="none" extrusionOk="0">
                  <a:moveTo>
                    <a:pt x="1" y="42176"/>
                  </a:moveTo>
                  <a:cubicBezTo>
                    <a:pt x="1838" y="37352"/>
                    <a:pt x="3675" y="32513"/>
                    <a:pt x="6273" y="28078"/>
                  </a:cubicBezTo>
                  <a:cubicBezTo>
                    <a:pt x="8887" y="23627"/>
                    <a:pt x="12337" y="19565"/>
                    <a:pt x="16773" y="16966"/>
                  </a:cubicBezTo>
                  <a:cubicBezTo>
                    <a:pt x="19401" y="15413"/>
                    <a:pt x="23000" y="14487"/>
                    <a:pt x="25345" y="16443"/>
                  </a:cubicBezTo>
                  <a:cubicBezTo>
                    <a:pt x="27571" y="18295"/>
                    <a:pt x="27451" y="21925"/>
                    <a:pt x="25928" y="24389"/>
                  </a:cubicBezTo>
                  <a:cubicBezTo>
                    <a:pt x="24584" y="26554"/>
                    <a:pt x="21522" y="28137"/>
                    <a:pt x="19536" y="26539"/>
                  </a:cubicBezTo>
                  <a:cubicBezTo>
                    <a:pt x="17594" y="24956"/>
                    <a:pt x="18430" y="21686"/>
                    <a:pt x="20208" y="19923"/>
                  </a:cubicBezTo>
                  <a:cubicBezTo>
                    <a:pt x="22836" y="17295"/>
                    <a:pt x="26824" y="16518"/>
                    <a:pt x="30543" y="16533"/>
                  </a:cubicBezTo>
                  <a:cubicBezTo>
                    <a:pt x="34276" y="16563"/>
                    <a:pt x="37980" y="17265"/>
                    <a:pt x="41699" y="17071"/>
                  </a:cubicBezTo>
                  <a:cubicBezTo>
                    <a:pt x="51377" y="16563"/>
                    <a:pt x="60338" y="9349"/>
                    <a:pt x="62892" y="0"/>
                  </a:cubicBezTo>
                </a:path>
              </a:pathLst>
            </a:custGeom>
            <a:noFill/>
            <a:ln w="19050" cap="rnd"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2"/>
          <p:cNvSpPr txBox="1">
            <a:spLocks noGrp="1"/>
          </p:cNvSpPr>
          <p:nvPr>
            <p:ph type="ctrTitle"/>
          </p:nvPr>
        </p:nvSpPr>
        <p:spPr>
          <a:xfrm>
            <a:off x="1123200" y="1378950"/>
            <a:ext cx="6745200" cy="2385600"/>
          </a:xfrm>
          <a:prstGeom prst="rect">
            <a:avLst/>
          </a:prstGeom>
        </p:spPr>
        <p:txBody>
          <a:bodyPr spcFirstLastPara="1" wrap="square" lIns="91425" tIns="91425" rIns="91425" bIns="91425" anchor="b" anchorCtr="0">
            <a:noAutofit/>
          </a:bodyPr>
          <a:lstStyle>
            <a:lvl1pPr lvl="0">
              <a:spcBef>
                <a:spcPts val="0"/>
              </a:spcBef>
              <a:spcAft>
                <a:spcPts val="0"/>
              </a:spcAft>
              <a:buClr>
                <a:srgbClr val="191919"/>
              </a:buClr>
              <a:buSzPts val="5200"/>
              <a:buNone/>
              <a:defRPr sz="50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1">
  <p:cSld name="CUSTOM_10">
    <p:spTree>
      <p:nvGrpSpPr>
        <p:cNvPr id="1" name="Shape 85"/>
        <p:cNvGrpSpPr/>
        <p:nvPr/>
      </p:nvGrpSpPr>
      <p:grpSpPr>
        <a:xfrm>
          <a:off x="0" y="0"/>
          <a:ext cx="0" cy="0"/>
          <a:chOff x="0" y="0"/>
          <a:chExt cx="0" cy="0"/>
        </a:xfrm>
      </p:grpSpPr>
      <p:pic>
        <p:nvPicPr>
          <p:cNvPr id="86" name="Google Shape;86;p16"/>
          <p:cNvPicPr preferRelativeResize="0"/>
          <p:nvPr/>
        </p:nvPicPr>
        <p:blipFill>
          <a:blip r:embed="rId2">
            <a:alphaModFix/>
          </a:blip>
          <a:stretch>
            <a:fillRect/>
          </a:stretch>
        </p:blipFill>
        <p:spPr>
          <a:xfrm>
            <a:off x="0" y="-43885"/>
            <a:ext cx="9143998" cy="5231259"/>
          </a:xfrm>
          <a:prstGeom prst="rect">
            <a:avLst/>
          </a:prstGeom>
          <a:noFill/>
          <a:ln>
            <a:noFill/>
          </a:ln>
        </p:spPr>
      </p:pic>
      <p:sp>
        <p:nvSpPr>
          <p:cNvPr id="87" name="Google Shape;87;p16"/>
          <p:cNvSpPr/>
          <p:nvPr/>
        </p:nvSpPr>
        <p:spPr>
          <a:xfrm flipH="1">
            <a:off x="-234650" y="-266238"/>
            <a:ext cx="4143281" cy="1743445"/>
          </a:xfrm>
          <a:custGeom>
            <a:avLst/>
            <a:gdLst/>
            <a:ahLst/>
            <a:cxnLst/>
            <a:rect l="l" t="t" r="r" b="b"/>
            <a:pathLst>
              <a:path w="67970" h="28601" extrusionOk="0">
                <a:moveTo>
                  <a:pt x="1479" y="0"/>
                </a:moveTo>
                <a:cubicBezTo>
                  <a:pt x="1" y="7976"/>
                  <a:pt x="6482" y="16518"/>
                  <a:pt x="14577" y="17235"/>
                </a:cubicBezTo>
                <a:cubicBezTo>
                  <a:pt x="15058" y="17277"/>
                  <a:pt x="15542" y="17295"/>
                  <a:pt x="16027" y="17295"/>
                </a:cubicBezTo>
                <a:cubicBezTo>
                  <a:pt x="19245" y="17295"/>
                  <a:pt x="22549" y="16505"/>
                  <a:pt x="25705" y="16505"/>
                </a:cubicBezTo>
                <a:cubicBezTo>
                  <a:pt x="27397" y="16505"/>
                  <a:pt x="29046" y="16732"/>
                  <a:pt x="30617" y="17429"/>
                </a:cubicBezTo>
                <a:cubicBezTo>
                  <a:pt x="33500" y="18714"/>
                  <a:pt x="35740" y="21492"/>
                  <a:pt x="38876" y="21940"/>
                </a:cubicBezTo>
                <a:cubicBezTo>
                  <a:pt x="39182" y="21984"/>
                  <a:pt x="39486" y="22004"/>
                  <a:pt x="39789" y="22004"/>
                </a:cubicBezTo>
                <a:cubicBezTo>
                  <a:pt x="42938" y="22004"/>
                  <a:pt x="45956" y="19835"/>
                  <a:pt x="49143" y="19835"/>
                </a:cubicBezTo>
                <a:cubicBezTo>
                  <a:pt x="49290" y="19835"/>
                  <a:pt x="49437" y="19839"/>
                  <a:pt x="49584" y="19849"/>
                </a:cubicBezTo>
                <a:cubicBezTo>
                  <a:pt x="53124" y="20073"/>
                  <a:pt x="55768" y="23000"/>
                  <a:pt x="58411" y="25360"/>
                </a:cubicBezTo>
                <a:cubicBezTo>
                  <a:pt x="60333" y="27075"/>
                  <a:pt x="62909" y="28601"/>
                  <a:pt x="65337" y="28601"/>
                </a:cubicBezTo>
                <a:cubicBezTo>
                  <a:pt x="66250" y="28601"/>
                  <a:pt x="67141" y="28385"/>
                  <a:pt x="67969" y="27884"/>
                </a:cubicBezTo>
                <a:lnTo>
                  <a:pt x="66760" y="2957"/>
                </a:lnTo>
                <a:lnTo>
                  <a:pt x="1479" y="0"/>
                </a:ln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6"/>
          <p:cNvSpPr/>
          <p:nvPr/>
        </p:nvSpPr>
        <p:spPr>
          <a:xfrm flipH="1">
            <a:off x="6898875" y="4030275"/>
            <a:ext cx="2420497" cy="1277990"/>
          </a:xfrm>
          <a:custGeom>
            <a:avLst/>
            <a:gdLst/>
            <a:ahLst/>
            <a:cxnLst/>
            <a:rect l="l" t="t" r="r" b="b"/>
            <a:pathLst>
              <a:path w="35785" h="18894" fill="none" extrusionOk="0">
                <a:moveTo>
                  <a:pt x="0" y="1434"/>
                </a:moveTo>
                <a:cubicBezTo>
                  <a:pt x="2465" y="1"/>
                  <a:pt x="5661" y="882"/>
                  <a:pt x="8110" y="2360"/>
                </a:cubicBezTo>
                <a:cubicBezTo>
                  <a:pt x="10544" y="3854"/>
                  <a:pt x="12650" y="5915"/>
                  <a:pt x="15294" y="7005"/>
                </a:cubicBezTo>
                <a:cubicBezTo>
                  <a:pt x="17922" y="8095"/>
                  <a:pt x="21477" y="7886"/>
                  <a:pt x="23030" y="5482"/>
                </a:cubicBezTo>
                <a:cubicBezTo>
                  <a:pt x="23672" y="4526"/>
                  <a:pt x="23762" y="3003"/>
                  <a:pt x="22776" y="2420"/>
                </a:cubicBezTo>
                <a:cubicBezTo>
                  <a:pt x="21641" y="1733"/>
                  <a:pt x="20103" y="3107"/>
                  <a:pt x="20282" y="4421"/>
                </a:cubicBezTo>
                <a:cubicBezTo>
                  <a:pt x="20461" y="5736"/>
                  <a:pt x="21746" y="6662"/>
                  <a:pt x="23030" y="6990"/>
                </a:cubicBezTo>
                <a:cubicBezTo>
                  <a:pt x="24314" y="7319"/>
                  <a:pt x="25674" y="7214"/>
                  <a:pt x="26988" y="7378"/>
                </a:cubicBezTo>
                <a:cubicBezTo>
                  <a:pt x="29616" y="7722"/>
                  <a:pt x="32081" y="9186"/>
                  <a:pt x="33634" y="11336"/>
                </a:cubicBezTo>
                <a:cubicBezTo>
                  <a:pt x="35172" y="13487"/>
                  <a:pt x="35784" y="16295"/>
                  <a:pt x="35277" y="18893"/>
                </a:cubicBezTo>
              </a:path>
            </a:pathLst>
          </a:custGeom>
          <a:noFill/>
          <a:ln w="19050" cap="rnd"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6"/>
          <p:cNvSpPr txBox="1">
            <a:spLocks noGrp="1"/>
          </p:cNvSpPr>
          <p:nvPr>
            <p:ph type="title"/>
          </p:nvPr>
        </p:nvSpPr>
        <p:spPr>
          <a:xfrm>
            <a:off x="1942350" y="2198625"/>
            <a:ext cx="5259300" cy="1511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5000">
                <a:solidFill>
                  <a:schemeClr val="dk2"/>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90" name="Google Shape;90;p16"/>
          <p:cNvSpPr txBox="1">
            <a:spLocks noGrp="1"/>
          </p:cNvSpPr>
          <p:nvPr>
            <p:ph type="title" idx="2" hasCustomPrompt="1"/>
          </p:nvPr>
        </p:nvSpPr>
        <p:spPr>
          <a:xfrm>
            <a:off x="3746000" y="1282725"/>
            <a:ext cx="1652100" cy="9159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lt1"/>
              </a:buClr>
              <a:buSzPts val="6000"/>
              <a:buNone/>
              <a:defRPr sz="6000"/>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2">
  <p:cSld name="CUSTOM_10_1">
    <p:spTree>
      <p:nvGrpSpPr>
        <p:cNvPr id="1" name="Shape 91"/>
        <p:cNvGrpSpPr/>
        <p:nvPr/>
      </p:nvGrpSpPr>
      <p:grpSpPr>
        <a:xfrm>
          <a:off x="0" y="0"/>
          <a:ext cx="0" cy="0"/>
          <a:chOff x="0" y="0"/>
          <a:chExt cx="0" cy="0"/>
        </a:xfrm>
      </p:grpSpPr>
      <p:pic>
        <p:nvPicPr>
          <p:cNvPr id="92" name="Google Shape;92;p17"/>
          <p:cNvPicPr preferRelativeResize="0"/>
          <p:nvPr/>
        </p:nvPicPr>
        <p:blipFill>
          <a:blip r:embed="rId2">
            <a:alphaModFix/>
          </a:blip>
          <a:stretch>
            <a:fillRect/>
          </a:stretch>
        </p:blipFill>
        <p:spPr>
          <a:xfrm>
            <a:off x="0" y="-43885"/>
            <a:ext cx="9143998" cy="5231259"/>
          </a:xfrm>
          <a:prstGeom prst="rect">
            <a:avLst/>
          </a:prstGeom>
          <a:noFill/>
          <a:ln>
            <a:noFill/>
          </a:ln>
        </p:spPr>
      </p:pic>
      <p:grpSp>
        <p:nvGrpSpPr>
          <p:cNvPr id="93" name="Google Shape;93;p17"/>
          <p:cNvGrpSpPr/>
          <p:nvPr/>
        </p:nvGrpSpPr>
        <p:grpSpPr>
          <a:xfrm>
            <a:off x="-396402" y="-536388"/>
            <a:ext cx="9691852" cy="6099260"/>
            <a:chOff x="-396402" y="-536388"/>
            <a:chExt cx="9691852" cy="6099260"/>
          </a:xfrm>
        </p:grpSpPr>
        <p:sp>
          <p:nvSpPr>
            <p:cNvPr id="94" name="Google Shape;94;p17"/>
            <p:cNvSpPr/>
            <p:nvPr/>
          </p:nvSpPr>
          <p:spPr>
            <a:xfrm flipH="1">
              <a:off x="5151255" y="3819000"/>
              <a:ext cx="4144196" cy="1743872"/>
            </a:xfrm>
            <a:custGeom>
              <a:avLst/>
              <a:gdLst/>
              <a:ahLst/>
              <a:cxnLst/>
              <a:rect l="l" t="t" r="r" b="b"/>
              <a:pathLst>
                <a:path w="67985" h="28608" extrusionOk="0">
                  <a:moveTo>
                    <a:pt x="2624" y="0"/>
                  </a:moveTo>
                  <a:cubicBezTo>
                    <a:pt x="1714" y="0"/>
                    <a:pt x="825" y="213"/>
                    <a:pt x="1" y="709"/>
                  </a:cubicBezTo>
                  <a:lnTo>
                    <a:pt x="1225" y="25635"/>
                  </a:lnTo>
                  <a:lnTo>
                    <a:pt x="66491" y="28607"/>
                  </a:lnTo>
                  <a:cubicBezTo>
                    <a:pt x="67984" y="20617"/>
                    <a:pt x="61488" y="12074"/>
                    <a:pt x="53408" y="11372"/>
                  </a:cubicBezTo>
                  <a:cubicBezTo>
                    <a:pt x="52914" y="11328"/>
                    <a:pt x="52417" y="11309"/>
                    <a:pt x="51918" y="11309"/>
                  </a:cubicBezTo>
                  <a:cubicBezTo>
                    <a:pt x="48698" y="11309"/>
                    <a:pt x="45399" y="12100"/>
                    <a:pt x="42248" y="12100"/>
                  </a:cubicBezTo>
                  <a:cubicBezTo>
                    <a:pt x="40562" y="12100"/>
                    <a:pt x="38919" y="11873"/>
                    <a:pt x="37353" y="11178"/>
                  </a:cubicBezTo>
                  <a:cubicBezTo>
                    <a:pt x="34471" y="9894"/>
                    <a:pt x="32230" y="7116"/>
                    <a:pt x="29094" y="6668"/>
                  </a:cubicBezTo>
                  <a:cubicBezTo>
                    <a:pt x="28787" y="6623"/>
                    <a:pt x="28481" y="6603"/>
                    <a:pt x="28177" y="6603"/>
                  </a:cubicBezTo>
                  <a:cubicBezTo>
                    <a:pt x="25030" y="6603"/>
                    <a:pt x="22014" y="8758"/>
                    <a:pt x="18830" y="8758"/>
                  </a:cubicBezTo>
                  <a:cubicBezTo>
                    <a:pt x="18682" y="8758"/>
                    <a:pt x="18534" y="8753"/>
                    <a:pt x="18386" y="8744"/>
                  </a:cubicBezTo>
                  <a:cubicBezTo>
                    <a:pt x="14846" y="8520"/>
                    <a:pt x="12217" y="5592"/>
                    <a:pt x="9574" y="3233"/>
                  </a:cubicBezTo>
                  <a:cubicBezTo>
                    <a:pt x="7649" y="1525"/>
                    <a:pt x="5060" y="0"/>
                    <a:pt x="2624" y="0"/>
                  </a:cubicBez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7"/>
            <p:cNvSpPr/>
            <p:nvPr/>
          </p:nvSpPr>
          <p:spPr>
            <a:xfrm>
              <a:off x="-396402" y="-536388"/>
              <a:ext cx="4144196" cy="1743445"/>
            </a:xfrm>
            <a:custGeom>
              <a:avLst/>
              <a:gdLst/>
              <a:ahLst/>
              <a:cxnLst/>
              <a:rect l="l" t="t" r="r" b="b"/>
              <a:pathLst>
                <a:path w="67985" h="28601" extrusionOk="0">
                  <a:moveTo>
                    <a:pt x="66491" y="0"/>
                  </a:moveTo>
                  <a:lnTo>
                    <a:pt x="1210" y="2958"/>
                  </a:lnTo>
                  <a:lnTo>
                    <a:pt x="1" y="27884"/>
                  </a:lnTo>
                  <a:cubicBezTo>
                    <a:pt x="829" y="28386"/>
                    <a:pt x="1721" y="28601"/>
                    <a:pt x="2635" y="28601"/>
                  </a:cubicBezTo>
                  <a:cubicBezTo>
                    <a:pt x="5068" y="28601"/>
                    <a:pt x="7652" y="27075"/>
                    <a:pt x="9574" y="25360"/>
                  </a:cubicBezTo>
                  <a:cubicBezTo>
                    <a:pt x="12217" y="23015"/>
                    <a:pt x="14846" y="20073"/>
                    <a:pt x="18386" y="19849"/>
                  </a:cubicBezTo>
                  <a:cubicBezTo>
                    <a:pt x="18525" y="19840"/>
                    <a:pt x="18664" y="19836"/>
                    <a:pt x="18803" y="19836"/>
                  </a:cubicBezTo>
                  <a:cubicBezTo>
                    <a:pt x="21997" y="19836"/>
                    <a:pt x="25021" y="22004"/>
                    <a:pt x="28177" y="22004"/>
                  </a:cubicBezTo>
                  <a:cubicBezTo>
                    <a:pt x="28481" y="22004"/>
                    <a:pt x="28787" y="21984"/>
                    <a:pt x="29094" y="21940"/>
                  </a:cubicBezTo>
                  <a:cubicBezTo>
                    <a:pt x="32230" y="21492"/>
                    <a:pt x="34470" y="18714"/>
                    <a:pt x="37353" y="17429"/>
                  </a:cubicBezTo>
                  <a:cubicBezTo>
                    <a:pt x="38924" y="16732"/>
                    <a:pt x="40573" y="16505"/>
                    <a:pt x="42266" y="16505"/>
                  </a:cubicBezTo>
                  <a:cubicBezTo>
                    <a:pt x="45422" y="16505"/>
                    <a:pt x="48729" y="17295"/>
                    <a:pt x="51954" y="17295"/>
                  </a:cubicBezTo>
                  <a:cubicBezTo>
                    <a:pt x="52441" y="17295"/>
                    <a:pt x="52926" y="17277"/>
                    <a:pt x="53408" y="17235"/>
                  </a:cubicBezTo>
                  <a:cubicBezTo>
                    <a:pt x="61488" y="16518"/>
                    <a:pt x="67984" y="7991"/>
                    <a:pt x="66491" y="0"/>
                  </a:cubicBez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 name="Google Shape;96;p17"/>
          <p:cNvSpPr/>
          <p:nvPr/>
        </p:nvSpPr>
        <p:spPr>
          <a:xfrm rot="-7874682" flipH="1">
            <a:off x="6873400" y="-160002"/>
            <a:ext cx="2420446" cy="1277963"/>
          </a:xfrm>
          <a:custGeom>
            <a:avLst/>
            <a:gdLst/>
            <a:ahLst/>
            <a:cxnLst/>
            <a:rect l="l" t="t" r="r" b="b"/>
            <a:pathLst>
              <a:path w="35785" h="18894" fill="none" extrusionOk="0">
                <a:moveTo>
                  <a:pt x="0" y="1434"/>
                </a:moveTo>
                <a:cubicBezTo>
                  <a:pt x="2465" y="1"/>
                  <a:pt x="5661" y="882"/>
                  <a:pt x="8110" y="2360"/>
                </a:cubicBezTo>
                <a:cubicBezTo>
                  <a:pt x="10544" y="3854"/>
                  <a:pt x="12650" y="5915"/>
                  <a:pt x="15294" y="7005"/>
                </a:cubicBezTo>
                <a:cubicBezTo>
                  <a:pt x="17922" y="8095"/>
                  <a:pt x="21477" y="7886"/>
                  <a:pt x="23030" y="5482"/>
                </a:cubicBezTo>
                <a:cubicBezTo>
                  <a:pt x="23672" y="4526"/>
                  <a:pt x="23762" y="3003"/>
                  <a:pt x="22776" y="2420"/>
                </a:cubicBezTo>
                <a:cubicBezTo>
                  <a:pt x="21641" y="1733"/>
                  <a:pt x="20103" y="3107"/>
                  <a:pt x="20282" y="4421"/>
                </a:cubicBezTo>
                <a:cubicBezTo>
                  <a:pt x="20461" y="5736"/>
                  <a:pt x="21746" y="6662"/>
                  <a:pt x="23030" y="6990"/>
                </a:cubicBezTo>
                <a:cubicBezTo>
                  <a:pt x="24314" y="7319"/>
                  <a:pt x="25674" y="7214"/>
                  <a:pt x="26988" y="7378"/>
                </a:cubicBezTo>
                <a:cubicBezTo>
                  <a:pt x="29616" y="7722"/>
                  <a:pt x="32081" y="9186"/>
                  <a:pt x="33634" y="11336"/>
                </a:cubicBezTo>
                <a:cubicBezTo>
                  <a:pt x="35172" y="13487"/>
                  <a:pt x="35784" y="16295"/>
                  <a:pt x="35277" y="18893"/>
                </a:cubicBezTo>
              </a:path>
            </a:pathLst>
          </a:custGeom>
          <a:noFill/>
          <a:ln w="19050" cap="rnd"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7"/>
          <p:cNvSpPr txBox="1">
            <a:spLocks noGrp="1"/>
          </p:cNvSpPr>
          <p:nvPr>
            <p:ph type="title"/>
          </p:nvPr>
        </p:nvSpPr>
        <p:spPr>
          <a:xfrm>
            <a:off x="2107675" y="1880200"/>
            <a:ext cx="6323100" cy="965100"/>
          </a:xfrm>
          <a:prstGeom prst="rect">
            <a:avLst/>
          </a:prstGeom>
        </p:spPr>
        <p:txBody>
          <a:bodyPr spcFirstLastPara="1" wrap="square" lIns="91425" tIns="91425" rIns="91425" bIns="91425" anchor="t" anchorCtr="0">
            <a:noAutofit/>
          </a:bodyPr>
          <a:lstStyle>
            <a:lvl1pPr lvl="0" rtl="0">
              <a:spcBef>
                <a:spcPts val="0"/>
              </a:spcBef>
              <a:spcAft>
                <a:spcPts val="0"/>
              </a:spcAft>
              <a:buSzPts val="3600"/>
              <a:buNone/>
              <a:defRPr sz="5000">
                <a:solidFill>
                  <a:schemeClr val="dk2"/>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98" name="Google Shape;98;p17"/>
          <p:cNvSpPr txBox="1">
            <a:spLocks noGrp="1"/>
          </p:cNvSpPr>
          <p:nvPr>
            <p:ph type="title" idx="2" hasCustomPrompt="1"/>
          </p:nvPr>
        </p:nvSpPr>
        <p:spPr>
          <a:xfrm>
            <a:off x="713225" y="1731350"/>
            <a:ext cx="1365300" cy="11139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lt1"/>
              </a:buClr>
              <a:buSzPts val="6000"/>
              <a:buNone/>
              <a:defRPr sz="6000"/>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hree columns">
  <p:cSld name="CUSTOM_6">
    <p:spTree>
      <p:nvGrpSpPr>
        <p:cNvPr id="1" name="Shape 114"/>
        <p:cNvGrpSpPr/>
        <p:nvPr/>
      </p:nvGrpSpPr>
      <p:grpSpPr>
        <a:xfrm>
          <a:off x="0" y="0"/>
          <a:ext cx="0" cy="0"/>
          <a:chOff x="0" y="0"/>
          <a:chExt cx="0" cy="0"/>
        </a:xfrm>
      </p:grpSpPr>
      <p:pic>
        <p:nvPicPr>
          <p:cNvPr id="115" name="Google Shape;115;p20"/>
          <p:cNvPicPr preferRelativeResize="0"/>
          <p:nvPr/>
        </p:nvPicPr>
        <p:blipFill>
          <a:blip r:embed="rId2">
            <a:alphaModFix/>
          </a:blip>
          <a:stretch>
            <a:fillRect/>
          </a:stretch>
        </p:blipFill>
        <p:spPr>
          <a:xfrm>
            <a:off x="0" y="-43885"/>
            <a:ext cx="9143998" cy="5231259"/>
          </a:xfrm>
          <a:prstGeom prst="rect">
            <a:avLst/>
          </a:prstGeom>
          <a:noFill/>
          <a:ln>
            <a:noFill/>
          </a:ln>
        </p:spPr>
      </p:pic>
      <p:sp>
        <p:nvSpPr>
          <p:cNvPr id="116" name="Google Shape;116;p20"/>
          <p:cNvSpPr/>
          <p:nvPr/>
        </p:nvSpPr>
        <p:spPr>
          <a:xfrm flipH="1">
            <a:off x="5151255" y="3819000"/>
            <a:ext cx="4144196" cy="1743872"/>
          </a:xfrm>
          <a:custGeom>
            <a:avLst/>
            <a:gdLst/>
            <a:ahLst/>
            <a:cxnLst/>
            <a:rect l="l" t="t" r="r" b="b"/>
            <a:pathLst>
              <a:path w="67985" h="28608" extrusionOk="0">
                <a:moveTo>
                  <a:pt x="2624" y="0"/>
                </a:moveTo>
                <a:cubicBezTo>
                  <a:pt x="1714" y="0"/>
                  <a:pt x="825" y="213"/>
                  <a:pt x="1" y="709"/>
                </a:cubicBezTo>
                <a:lnTo>
                  <a:pt x="1225" y="25635"/>
                </a:lnTo>
                <a:lnTo>
                  <a:pt x="66491" y="28607"/>
                </a:lnTo>
                <a:cubicBezTo>
                  <a:pt x="67984" y="20617"/>
                  <a:pt x="61488" y="12074"/>
                  <a:pt x="53408" y="11372"/>
                </a:cubicBezTo>
                <a:cubicBezTo>
                  <a:pt x="52914" y="11328"/>
                  <a:pt x="52417" y="11309"/>
                  <a:pt x="51918" y="11309"/>
                </a:cubicBezTo>
                <a:cubicBezTo>
                  <a:pt x="48698" y="11309"/>
                  <a:pt x="45399" y="12100"/>
                  <a:pt x="42248" y="12100"/>
                </a:cubicBezTo>
                <a:cubicBezTo>
                  <a:pt x="40562" y="12100"/>
                  <a:pt x="38919" y="11873"/>
                  <a:pt x="37353" y="11178"/>
                </a:cubicBezTo>
                <a:cubicBezTo>
                  <a:pt x="34471" y="9894"/>
                  <a:pt x="32230" y="7116"/>
                  <a:pt x="29094" y="6668"/>
                </a:cubicBezTo>
                <a:cubicBezTo>
                  <a:pt x="28787" y="6623"/>
                  <a:pt x="28481" y="6603"/>
                  <a:pt x="28177" y="6603"/>
                </a:cubicBezTo>
                <a:cubicBezTo>
                  <a:pt x="25030" y="6603"/>
                  <a:pt x="22014" y="8758"/>
                  <a:pt x="18830" y="8758"/>
                </a:cubicBezTo>
                <a:cubicBezTo>
                  <a:pt x="18682" y="8758"/>
                  <a:pt x="18534" y="8753"/>
                  <a:pt x="18386" y="8744"/>
                </a:cubicBezTo>
                <a:cubicBezTo>
                  <a:pt x="14846" y="8520"/>
                  <a:pt x="12217" y="5592"/>
                  <a:pt x="9574" y="3233"/>
                </a:cubicBezTo>
                <a:cubicBezTo>
                  <a:pt x="7649" y="1525"/>
                  <a:pt x="5060" y="0"/>
                  <a:pt x="2624" y="0"/>
                </a:cubicBez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7" name="Google Shape;117;p20"/>
          <p:cNvGrpSpPr/>
          <p:nvPr/>
        </p:nvGrpSpPr>
        <p:grpSpPr>
          <a:xfrm>
            <a:off x="-291571" y="297125"/>
            <a:ext cx="9216725" cy="5076680"/>
            <a:chOff x="-291571" y="297125"/>
            <a:chExt cx="9216725" cy="5076680"/>
          </a:xfrm>
        </p:grpSpPr>
        <p:sp>
          <p:nvSpPr>
            <p:cNvPr id="118" name="Google Shape;118;p20"/>
            <p:cNvSpPr/>
            <p:nvPr/>
          </p:nvSpPr>
          <p:spPr>
            <a:xfrm rot="-10558294" flipH="1">
              <a:off x="-240965" y="3775604"/>
              <a:ext cx="2267198" cy="1520441"/>
            </a:xfrm>
            <a:custGeom>
              <a:avLst/>
              <a:gdLst/>
              <a:ahLst/>
              <a:cxnLst/>
              <a:rect l="l" t="t" r="r" b="b"/>
              <a:pathLst>
                <a:path w="62892" h="42177" fill="none" extrusionOk="0">
                  <a:moveTo>
                    <a:pt x="1" y="42176"/>
                  </a:moveTo>
                  <a:cubicBezTo>
                    <a:pt x="1838" y="37352"/>
                    <a:pt x="3675" y="32513"/>
                    <a:pt x="6273" y="28078"/>
                  </a:cubicBezTo>
                  <a:cubicBezTo>
                    <a:pt x="8887" y="23627"/>
                    <a:pt x="12337" y="19565"/>
                    <a:pt x="16773" y="16966"/>
                  </a:cubicBezTo>
                  <a:cubicBezTo>
                    <a:pt x="19401" y="15413"/>
                    <a:pt x="23000" y="14487"/>
                    <a:pt x="25345" y="16443"/>
                  </a:cubicBezTo>
                  <a:cubicBezTo>
                    <a:pt x="27571" y="18295"/>
                    <a:pt x="27451" y="21925"/>
                    <a:pt x="25928" y="24389"/>
                  </a:cubicBezTo>
                  <a:cubicBezTo>
                    <a:pt x="24584" y="26554"/>
                    <a:pt x="21522" y="28137"/>
                    <a:pt x="19536" y="26539"/>
                  </a:cubicBezTo>
                  <a:cubicBezTo>
                    <a:pt x="17594" y="24956"/>
                    <a:pt x="18430" y="21686"/>
                    <a:pt x="20208" y="19923"/>
                  </a:cubicBezTo>
                  <a:cubicBezTo>
                    <a:pt x="22836" y="17295"/>
                    <a:pt x="26824" y="16518"/>
                    <a:pt x="30543" y="16533"/>
                  </a:cubicBezTo>
                  <a:cubicBezTo>
                    <a:pt x="34276" y="16563"/>
                    <a:pt x="37980" y="17265"/>
                    <a:pt x="41699" y="17071"/>
                  </a:cubicBezTo>
                  <a:cubicBezTo>
                    <a:pt x="51377" y="16563"/>
                    <a:pt x="60338" y="9349"/>
                    <a:pt x="62892" y="0"/>
                  </a:cubicBezTo>
                </a:path>
              </a:pathLst>
            </a:custGeom>
            <a:noFill/>
            <a:ln w="19050" cap="rnd"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0"/>
            <p:cNvSpPr/>
            <p:nvPr/>
          </p:nvSpPr>
          <p:spPr>
            <a:xfrm rot="10800000" flipH="1">
              <a:off x="5003800" y="4879974"/>
              <a:ext cx="664502" cy="66826"/>
            </a:xfrm>
            <a:custGeom>
              <a:avLst/>
              <a:gdLst/>
              <a:ahLst/>
              <a:cxnLst/>
              <a:rect l="l" t="t" r="r" b="b"/>
              <a:pathLst>
                <a:path w="7289" h="733" fill="none" extrusionOk="0">
                  <a:moveTo>
                    <a:pt x="0" y="1"/>
                  </a:moveTo>
                  <a:cubicBezTo>
                    <a:pt x="732" y="1"/>
                    <a:pt x="732" y="733"/>
                    <a:pt x="1464" y="733"/>
                  </a:cubicBezTo>
                  <a:cubicBezTo>
                    <a:pt x="2196" y="733"/>
                    <a:pt x="2196" y="1"/>
                    <a:pt x="2913" y="1"/>
                  </a:cubicBezTo>
                  <a:cubicBezTo>
                    <a:pt x="3644" y="1"/>
                    <a:pt x="3644" y="733"/>
                    <a:pt x="4376" y="733"/>
                  </a:cubicBezTo>
                  <a:cubicBezTo>
                    <a:pt x="5108" y="733"/>
                    <a:pt x="5108" y="1"/>
                    <a:pt x="5840" y="1"/>
                  </a:cubicBezTo>
                  <a:cubicBezTo>
                    <a:pt x="6557" y="1"/>
                    <a:pt x="6572" y="733"/>
                    <a:pt x="7289" y="73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0"/>
            <p:cNvSpPr/>
            <p:nvPr/>
          </p:nvSpPr>
          <p:spPr>
            <a:xfrm>
              <a:off x="8696900" y="4329950"/>
              <a:ext cx="228254" cy="228296"/>
            </a:xfrm>
            <a:custGeom>
              <a:avLst/>
              <a:gdLst/>
              <a:ahLst/>
              <a:cxnLst/>
              <a:rect l="l" t="t" r="r" b="b"/>
              <a:pathLst>
                <a:path w="3719" h="3720" fill="none" extrusionOk="0">
                  <a:moveTo>
                    <a:pt x="0" y="1867"/>
                  </a:moveTo>
                  <a:cubicBezTo>
                    <a:pt x="1195" y="2226"/>
                    <a:pt x="1494" y="2509"/>
                    <a:pt x="1852" y="3719"/>
                  </a:cubicBezTo>
                  <a:cubicBezTo>
                    <a:pt x="2211" y="2509"/>
                    <a:pt x="2509" y="2226"/>
                    <a:pt x="3719" y="1867"/>
                  </a:cubicBezTo>
                  <a:cubicBezTo>
                    <a:pt x="2509" y="1494"/>
                    <a:pt x="2211" y="1210"/>
                    <a:pt x="1852" y="0"/>
                  </a:cubicBezTo>
                  <a:cubicBezTo>
                    <a:pt x="1494" y="1210"/>
                    <a:pt x="1195" y="1494"/>
                    <a:pt x="0" y="1867"/>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0"/>
            <p:cNvSpPr/>
            <p:nvPr/>
          </p:nvSpPr>
          <p:spPr>
            <a:xfrm>
              <a:off x="8737075" y="297125"/>
              <a:ext cx="147900" cy="1479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sp>
        <p:nvSpPr>
          <p:cNvPr id="122" name="Google Shape;122;p2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23" name="Google Shape;123;p20"/>
          <p:cNvSpPr txBox="1">
            <a:spLocks noGrp="1"/>
          </p:cNvSpPr>
          <p:nvPr>
            <p:ph type="subTitle" idx="1"/>
          </p:nvPr>
        </p:nvSpPr>
        <p:spPr>
          <a:xfrm>
            <a:off x="720000" y="1923850"/>
            <a:ext cx="2240700" cy="11469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100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4" name="Google Shape;124;p20"/>
          <p:cNvSpPr txBox="1">
            <a:spLocks noGrp="1"/>
          </p:cNvSpPr>
          <p:nvPr>
            <p:ph type="subTitle" idx="2"/>
          </p:nvPr>
        </p:nvSpPr>
        <p:spPr>
          <a:xfrm>
            <a:off x="3332698" y="1923850"/>
            <a:ext cx="2240700" cy="11469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100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5" name="Google Shape;125;p20"/>
          <p:cNvSpPr txBox="1">
            <a:spLocks noGrp="1"/>
          </p:cNvSpPr>
          <p:nvPr>
            <p:ph type="subTitle" idx="3"/>
          </p:nvPr>
        </p:nvSpPr>
        <p:spPr>
          <a:xfrm>
            <a:off x="5945397" y="1923850"/>
            <a:ext cx="2240700" cy="11469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sz="1400"/>
            </a:lvl1pPr>
            <a:lvl2pPr lvl="1" algn="ctr" rtl="0">
              <a:lnSpc>
                <a:spcPct val="100000"/>
              </a:lnSpc>
              <a:spcBef>
                <a:spcPts val="100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133"/>
        <p:cNvGrpSpPr/>
        <p:nvPr/>
      </p:nvGrpSpPr>
      <p:grpSpPr>
        <a:xfrm>
          <a:off x="0" y="0"/>
          <a:ext cx="0" cy="0"/>
          <a:chOff x="0" y="0"/>
          <a:chExt cx="0" cy="0"/>
        </a:xfrm>
      </p:grpSpPr>
      <p:pic>
        <p:nvPicPr>
          <p:cNvPr id="134" name="Google Shape;134;p22"/>
          <p:cNvPicPr preferRelativeResize="0"/>
          <p:nvPr/>
        </p:nvPicPr>
        <p:blipFill>
          <a:blip r:embed="rId2">
            <a:alphaModFix/>
          </a:blip>
          <a:stretch>
            <a:fillRect/>
          </a:stretch>
        </p:blipFill>
        <p:spPr>
          <a:xfrm>
            <a:off x="0" y="-43885"/>
            <a:ext cx="9143998" cy="5231259"/>
          </a:xfrm>
          <a:prstGeom prst="rect">
            <a:avLst/>
          </a:prstGeom>
          <a:noFill/>
          <a:ln>
            <a:noFill/>
          </a:ln>
        </p:spPr>
      </p:pic>
      <p:sp>
        <p:nvSpPr>
          <p:cNvPr id="135" name="Google Shape;135;p22"/>
          <p:cNvSpPr/>
          <p:nvPr/>
        </p:nvSpPr>
        <p:spPr>
          <a:xfrm flipH="1">
            <a:off x="5151255" y="3819000"/>
            <a:ext cx="4144196" cy="1743872"/>
          </a:xfrm>
          <a:custGeom>
            <a:avLst/>
            <a:gdLst/>
            <a:ahLst/>
            <a:cxnLst/>
            <a:rect l="l" t="t" r="r" b="b"/>
            <a:pathLst>
              <a:path w="67985" h="28608" extrusionOk="0">
                <a:moveTo>
                  <a:pt x="2624" y="0"/>
                </a:moveTo>
                <a:cubicBezTo>
                  <a:pt x="1714" y="0"/>
                  <a:pt x="825" y="213"/>
                  <a:pt x="1" y="709"/>
                </a:cubicBezTo>
                <a:lnTo>
                  <a:pt x="1225" y="25635"/>
                </a:lnTo>
                <a:lnTo>
                  <a:pt x="66491" y="28607"/>
                </a:lnTo>
                <a:cubicBezTo>
                  <a:pt x="67984" y="20617"/>
                  <a:pt x="61488" y="12074"/>
                  <a:pt x="53408" y="11372"/>
                </a:cubicBezTo>
                <a:cubicBezTo>
                  <a:pt x="52914" y="11328"/>
                  <a:pt x="52417" y="11309"/>
                  <a:pt x="51918" y="11309"/>
                </a:cubicBezTo>
                <a:cubicBezTo>
                  <a:pt x="48698" y="11309"/>
                  <a:pt x="45399" y="12100"/>
                  <a:pt x="42248" y="12100"/>
                </a:cubicBezTo>
                <a:cubicBezTo>
                  <a:pt x="40562" y="12100"/>
                  <a:pt x="38919" y="11873"/>
                  <a:pt x="37353" y="11178"/>
                </a:cubicBezTo>
                <a:cubicBezTo>
                  <a:pt x="34471" y="9894"/>
                  <a:pt x="32230" y="7116"/>
                  <a:pt x="29094" y="6668"/>
                </a:cubicBezTo>
                <a:cubicBezTo>
                  <a:pt x="28787" y="6623"/>
                  <a:pt x="28481" y="6603"/>
                  <a:pt x="28177" y="6603"/>
                </a:cubicBezTo>
                <a:cubicBezTo>
                  <a:pt x="25030" y="6603"/>
                  <a:pt x="22014" y="8758"/>
                  <a:pt x="18830" y="8758"/>
                </a:cubicBezTo>
                <a:cubicBezTo>
                  <a:pt x="18682" y="8758"/>
                  <a:pt x="18534" y="8753"/>
                  <a:pt x="18386" y="8744"/>
                </a:cubicBezTo>
                <a:cubicBezTo>
                  <a:pt x="14846" y="8520"/>
                  <a:pt x="12217" y="5592"/>
                  <a:pt x="9574" y="3233"/>
                </a:cubicBezTo>
                <a:cubicBezTo>
                  <a:pt x="7649" y="1525"/>
                  <a:pt x="5060" y="0"/>
                  <a:pt x="2624" y="0"/>
                </a:cubicBez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 name="Google Shape;136;p22"/>
          <p:cNvGrpSpPr/>
          <p:nvPr/>
        </p:nvGrpSpPr>
        <p:grpSpPr>
          <a:xfrm>
            <a:off x="-291571" y="297125"/>
            <a:ext cx="9216725" cy="5076680"/>
            <a:chOff x="-291571" y="297125"/>
            <a:chExt cx="9216725" cy="5076680"/>
          </a:xfrm>
        </p:grpSpPr>
        <p:sp>
          <p:nvSpPr>
            <p:cNvPr id="137" name="Google Shape;137;p22"/>
            <p:cNvSpPr/>
            <p:nvPr/>
          </p:nvSpPr>
          <p:spPr>
            <a:xfrm rot="-10558294" flipH="1">
              <a:off x="-240965" y="3775604"/>
              <a:ext cx="2267198" cy="1520441"/>
            </a:xfrm>
            <a:custGeom>
              <a:avLst/>
              <a:gdLst/>
              <a:ahLst/>
              <a:cxnLst/>
              <a:rect l="l" t="t" r="r" b="b"/>
              <a:pathLst>
                <a:path w="62892" h="42177" fill="none" extrusionOk="0">
                  <a:moveTo>
                    <a:pt x="1" y="42176"/>
                  </a:moveTo>
                  <a:cubicBezTo>
                    <a:pt x="1838" y="37352"/>
                    <a:pt x="3675" y="32513"/>
                    <a:pt x="6273" y="28078"/>
                  </a:cubicBezTo>
                  <a:cubicBezTo>
                    <a:pt x="8887" y="23627"/>
                    <a:pt x="12337" y="19565"/>
                    <a:pt x="16773" y="16966"/>
                  </a:cubicBezTo>
                  <a:cubicBezTo>
                    <a:pt x="19401" y="15413"/>
                    <a:pt x="23000" y="14487"/>
                    <a:pt x="25345" y="16443"/>
                  </a:cubicBezTo>
                  <a:cubicBezTo>
                    <a:pt x="27571" y="18295"/>
                    <a:pt x="27451" y="21925"/>
                    <a:pt x="25928" y="24389"/>
                  </a:cubicBezTo>
                  <a:cubicBezTo>
                    <a:pt x="24584" y="26554"/>
                    <a:pt x="21522" y="28137"/>
                    <a:pt x="19536" y="26539"/>
                  </a:cubicBezTo>
                  <a:cubicBezTo>
                    <a:pt x="17594" y="24956"/>
                    <a:pt x="18430" y="21686"/>
                    <a:pt x="20208" y="19923"/>
                  </a:cubicBezTo>
                  <a:cubicBezTo>
                    <a:pt x="22836" y="17295"/>
                    <a:pt x="26824" y="16518"/>
                    <a:pt x="30543" y="16533"/>
                  </a:cubicBezTo>
                  <a:cubicBezTo>
                    <a:pt x="34276" y="16563"/>
                    <a:pt x="37980" y="17265"/>
                    <a:pt x="41699" y="17071"/>
                  </a:cubicBezTo>
                  <a:cubicBezTo>
                    <a:pt x="51377" y="16563"/>
                    <a:pt x="60338" y="9349"/>
                    <a:pt x="62892" y="0"/>
                  </a:cubicBezTo>
                </a:path>
              </a:pathLst>
            </a:custGeom>
            <a:noFill/>
            <a:ln w="19050" cap="rnd"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2"/>
            <p:cNvSpPr/>
            <p:nvPr/>
          </p:nvSpPr>
          <p:spPr>
            <a:xfrm rot="10800000" flipH="1">
              <a:off x="5003800" y="4879974"/>
              <a:ext cx="664502" cy="66826"/>
            </a:xfrm>
            <a:custGeom>
              <a:avLst/>
              <a:gdLst/>
              <a:ahLst/>
              <a:cxnLst/>
              <a:rect l="l" t="t" r="r" b="b"/>
              <a:pathLst>
                <a:path w="7289" h="733" fill="none" extrusionOk="0">
                  <a:moveTo>
                    <a:pt x="0" y="1"/>
                  </a:moveTo>
                  <a:cubicBezTo>
                    <a:pt x="732" y="1"/>
                    <a:pt x="732" y="733"/>
                    <a:pt x="1464" y="733"/>
                  </a:cubicBezTo>
                  <a:cubicBezTo>
                    <a:pt x="2196" y="733"/>
                    <a:pt x="2196" y="1"/>
                    <a:pt x="2913" y="1"/>
                  </a:cubicBezTo>
                  <a:cubicBezTo>
                    <a:pt x="3644" y="1"/>
                    <a:pt x="3644" y="733"/>
                    <a:pt x="4376" y="733"/>
                  </a:cubicBezTo>
                  <a:cubicBezTo>
                    <a:pt x="5108" y="733"/>
                    <a:pt x="5108" y="1"/>
                    <a:pt x="5840" y="1"/>
                  </a:cubicBezTo>
                  <a:cubicBezTo>
                    <a:pt x="6557" y="1"/>
                    <a:pt x="6572" y="733"/>
                    <a:pt x="7289" y="73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2"/>
            <p:cNvSpPr/>
            <p:nvPr/>
          </p:nvSpPr>
          <p:spPr>
            <a:xfrm>
              <a:off x="8696900" y="4329950"/>
              <a:ext cx="228254" cy="228296"/>
            </a:xfrm>
            <a:custGeom>
              <a:avLst/>
              <a:gdLst/>
              <a:ahLst/>
              <a:cxnLst/>
              <a:rect l="l" t="t" r="r" b="b"/>
              <a:pathLst>
                <a:path w="3719" h="3720" fill="none" extrusionOk="0">
                  <a:moveTo>
                    <a:pt x="0" y="1867"/>
                  </a:moveTo>
                  <a:cubicBezTo>
                    <a:pt x="1195" y="2226"/>
                    <a:pt x="1494" y="2509"/>
                    <a:pt x="1852" y="3719"/>
                  </a:cubicBezTo>
                  <a:cubicBezTo>
                    <a:pt x="2211" y="2509"/>
                    <a:pt x="2509" y="2226"/>
                    <a:pt x="3719" y="1867"/>
                  </a:cubicBezTo>
                  <a:cubicBezTo>
                    <a:pt x="2509" y="1494"/>
                    <a:pt x="2211" y="1210"/>
                    <a:pt x="1852" y="0"/>
                  </a:cubicBezTo>
                  <a:cubicBezTo>
                    <a:pt x="1494" y="1210"/>
                    <a:pt x="1195" y="1494"/>
                    <a:pt x="0" y="1867"/>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2"/>
            <p:cNvSpPr/>
            <p:nvPr/>
          </p:nvSpPr>
          <p:spPr>
            <a:xfrm>
              <a:off x="8737075" y="297125"/>
              <a:ext cx="147900" cy="1479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141"/>
        <p:cNvGrpSpPr/>
        <p:nvPr/>
      </p:nvGrpSpPr>
      <p:grpSpPr>
        <a:xfrm>
          <a:off x="0" y="0"/>
          <a:ext cx="0" cy="0"/>
          <a:chOff x="0" y="0"/>
          <a:chExt cx="0" cy="0"/>
        </a:xfrm>
      </p:grpSpPr>
      <p:pic>
        <p:nvPicPr>
          <p:cNvPr id="142" name="Google Shape;142;p23"/>
          <p:cNvPicPr preferRelativeResize="0"/>
          <p:nvPr/>
        </p:nvPicPr>
        <p:blipFill>
          <a:blip r:embed="rId2">
            <a:alphaModFix/>
          </a:blip>
          <a:stretch>
            <a:fillRect/>
          </a:stretch>
        </p:blipFill>
        <p:spPr>
          <a:xfrm>
            <a:off x="0" y="-43885"/>
            <a:ext cx="9143998" cy="5231259"/>
          </a:xfrm>
          <a:prstGeom prst="rect">
            <a:avLst/>
          </a:prstGeom>
          <a:noFill/>
          <a:ln>
            <a:noFill/>
          </a:ln>
        </p:spPr>
      </p:pic>
      <p:sp>
        <p:nvSpPr>
          <p:cNvPr id="143" name="Google Shape;143;p23"/>
          <p:cNvSpPr/>
          <p:nvPr/>
        </p:nvSpPr>
        <p:spPr>
          <a:xfrm>
            <a:off x="-396402" y="-536388"/>
            <a:ext cx="4144196" cy="1743445"/>
          </a:xfrm>
          <a:custGeom>
            <a:avLst/>
            <a:gdLst/>
            <a:ahLst/>
            <a:cxnLst/>
            <a:rect l="l" t="t" r="r" b="b"/>
            <a:pathLst>
              <a:path w="67985" h="28601" extrusionOk="0">
                <a:moveTo>
                  <a:pt x="66491" y="0"/>
                </a:moveTo>
                <a:lnTo>
                  <a:pt x="1210" y="2958"/>
                </a:lnTo>
                <a:lnTo>
                  <a:pt x="1" y="27884"/>
                </a:lnTo>
                <a:cubicBezTo>
                  <a:pt x="829" y="28386"/>
                  <a:pt x="1721" y="28601"/>
                  <a:pt x="2635" y="28601"/>
                </a:cubicBezTo>
                <a:cubicBezTo>
                  <a:pt x="5068" y="28601"/>
                  <a:pt x="7652" y="27075"/>
                  <a:pt x="9574" y="25360"/>
                </a:cubicBezTo>
                <a:cubicBezTo>
                  <a:pt x="12217" y="23015"/>
                  <a:pt x="14846" y="20073"/>
                  <a:pt x="18386" y="19849"/>
                </a:cubicBezTo>
                <a:cubicBezTo>
                  <a:pt x="18525" y="19840"/>
                  <a:pt x="18664" y="19836"/>
                  <a:pt x="18803" y="19836"/>
                </a:cubicBezTo>
                <a:cubicBezTo>
                  <a:pt x="21997" y="19836"/>
                  <a:pt x="25021" y="22004"/>
                  <a:pt x="28177" y="22004"/>
                </a:cubicBezTo>
                <a:cubicBezTo>
                  <a:pt x="28481" y="22004"/>
                  <a:pt x="28787" y="21984"/>
                  <a:pt x="29094" y="21940"/>
                </a:cubicBezTo>
                <a:cubicBezTo>
                  <a:pt x="32230" y="21492"/>
                  <a:pt x="34470" y="18714"/>
                  <a:pt x="37353" y="17429"/>
                </a:cubicBezTo>
                <a:cubicBezTo>
                  <a:pt x="38924" y="16732"/>
                  <a:pt x="40573" y="16505"/>
                  <a:pt x="42266" y="16505"/>
                </a:cubicBezTo>
                <a:cubicBezTo>
                  <a:pt x="45422" y="16505"/>
                  <a:pt x="48729" y="17295"/>
                  <a:pt x="51954" y="17295"/>
                </a:cubicBezTo>
                <a:cubicBezTo>
                  <a:pt x="52441" y="17295"/>
                  <a:pt x="52926" y="17277"/>
                  <a:pt x="53408" y="17235"/>
                </a:cubicBezTo>
                <a:cubicBezTo>
                  <a:pt x="61488" y="16518"/>
                  <a:pt x="67984" y="7991"/>
                  <a:pt x="66491" y="0"/>
                </a:cubicBez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3"/>
          <p:cNvSpPr/>
          <p:nvPr/>
        </p:nvSpPr>
        <p:spPr>
          <a:xfrm rot="-4877097" flipH="1">
            <a:off x="7246776" y="3715561"/>
            <a:ext cx="2267335" cy="1520533"/>
          </a:xfrm>
          <a:custGeom>
            <a:avLst/>
            <a:gdLst/>
            <a:ahLst/>
            <a:cxnLst/>
            <a:rect l="l" t="t" r="r" b="b"/>
            <a:pathLst>
              <a:path w="62892" h="42177" fill="none" extrusionOk="0">
                <a:moveTo>
                  <a:pt x="1" y="42176"/>
                </a:moveTo>
                <a:cubicBezTo>
                  <a:pt x="1838" y="37352"/>
                  <a:pt x="3675" y="32513"/>
                  <a:pt x="6273" y="28078"/>
                </a:cubicBezTo>
                <a:cubicBezTo>
                  <a:pt x="8887" y="23627"/>
                  <a:pt x="12337" y="19565"/>
                  <a:pt x="16773" y="16966"/>
                </a:cubicBezTo>
                <a:cubicBezTo>
                  <a:pt x="19401" y="15413"/>
                  <a:pt x="23000" y="14487"/>
                  <a:pt x="25345" y="16443"/>
                </a:cubicBezTo>
                <a:cubicBezTo>
                  <a:pt x="27571" y="18295"/>
                  <a:pt x="27451" y="21925"/>
                  <a:pt x="25928" y="24389"/>
                </a:cubicBezTo>
                <a:cubicBezTo>
                  <a:pt x="24584" y="26554"/>
                  <a:pt x="21522" y="28137"/>
                  <a:pt x="19536" y="26539"/>
                </a:cubicBezTo>
                <a:cubicBezTo>
                  <a:pt x="17594" y="24956"/>
                  <a:pt x="18430" y="21686"/>
                  <a:pt x="20208" y="19923"/>
                </a:cubicBezTo>
                <a:cubicBezTo>
                  <a:pt x="22836" y="17295"/>
                  <a:pt x="26824" y="16518"/>
                  <a:pt x="30543" y="16533"/>
                </a:cubicBezTo>
                <a:cubicBezTo>
                  <a:pt x="34276" y="16563"/>
                  <a:pt x="37980" y="17265"/>
                  <a:pt x="41699" y="17071"/>
                </a:cubicBezTo>
                <a:cubicBezTo>
                  <a:pt x="51377" y="16563"/>
                  <a:pt x="60338" y="9349"/>
                  <a:pt x="62892" y="0"/>
                </a:cubicBezTo>
              </a:path>
            </a:pathLst>
          </a:custGeom>
          <a:noFill/>
          <a:ln w="19050" cap="rnd"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pic>
        <p:nvPicPr>
          <p:cNvPr id="19" name="Google Shape;19;p3"/>
          <p:cNvPicPr preferRelativeResize="0"/>
          <p:nvPr/>
        </p:nvPicPr>
        <p:blipFill>
          <a:blip r:embed="rId2">
            <a:alphaModFix/>
          </a:blip>
          <a:stretch>
            <a:fillRect/>
          </a:stretch>
        </p:blipFill>
        <p:spPr>
          <a:xfrm>
            <a:off x="0" y="-43885"/>
            <a:ext cx="9143998" cy="5231259"/>
          </a:xfrm>
          <a:prstGeom prst="rect">
            <a:avLst/>
          </a:prstGeom>
          <a:noFill/>
          <a:ln>
            <a:noFill/>
          </a:ln>
        </p:spPr>
      </p:pic>
      <p:sp>
        <p:nvSpPr>
          <p:cNvPr id="20" name="Google Shape;20;p3"/>
          <p:cNvSpPr/>
          <p:nvPr/>
        </p:nvSpPr>
        <p:spPr>
          <a:xfrm>
            <a:off x="5230975" y="-266238"/>
            <a:ext cx="4143281" cy="1743445"/>
          </a:xfrm>
          <a:custGeom>
            <a:avLst/>
            <a:gdLst/>
            <a:ahLst/>
            <a:cxnLst/>
            <a:rect l="l" t="t" r="r" b="b"/>
            <a:pathLst>
              <a:path w="67970" h="28601" extrusionOk="0">
                <a:moveTo>
                  <a:pt x="1479" y="0"/>
                </a:moveTo>
                <a:cubicBezTo>
                  <a:pt x="1" y="7976"/>
                  <a:pt x="6482" y="16518"/>
                  <a:pt x="14577" y="17235"/>
                </a:cubicBezTo>
                <a:cubicBezTo>
                  <a:pt x="15058" y="17277"/>
                  <a:pt x="15542" y="17295"/>
                  <a:pt x="16027" y="17295"/>
                </a:cubicBezTo>
                <a:cubicBezTo>
                  <a:pt x="19245" y="17295"/>
                  <a:pt x="22549" y="16505"/>
                  <a:pt x="25705" y="16505"/>
                </a:cubicBezTo>
                <a:cubicBezTo>
                  <a:pt x="27397" y="16505"/>
                  <a:pt x="29046" y="16732"/>
                  <a:pt x="30617" y="17429"/>
                </a:cubicBezTo>
                <a:cubicBezTo>
                  <a:pt x="33500" y="18714"/>
                  <a:pt x="35740" y="21492"/>
                  <a:pt x="38876" y="21940"/>
                </a:cubicBezTo>
                <a:cubicBezTo>
                  <a:pt x="39182" y="21984"/>
                  <a:pt x="39486" y="22004"/>
                  <a:pt x="39789" y="22004"/>
                </a:cubicBezTo>
                <a:cubicBezTo>
                  <a:pt x="42938" y="22004"/>
                  <a:pt x="45956" y="19835"/>
                  <a:pt x="49143" y="19835"/>
                </a:cubicBezTo>
                <a:cubicBezTo>
                  <a:pt x="49290" y="19835"/>
                  <a:pt x="49437" y="19839"/>
                  <a:pt x="49584" y="19849"/>
                </a:cubicBezTo>
                <a:cubicBezTo>
                  <a:pt x="53124" y="20073"/>
                  <a:pt x="55768" y="23000"/>
                  <a:pt x="58411" y="25360"/>
                </a:cubicBezTo>
                <a:cubicBezTo>
                  <a:pt x="60333" y="27075"/>
                  <a:pt x="62909" y="28601"/>
                  <a:pt x="65337" y="28601"/>
                </a:cubicBezTo>
                <a:cubicBezTo>
                  <a:pt x="66250" y="28601"/>
                  <a:pt x="67141" y="28385"/>
                  <a:pt x="67969" y="27884"/>
                </a:cubicBezTo>
                <a:lnTo>
                  <a:pt x="66760" y="2957"/>
                </a:lnTo>
                <a:lnTo>
                  <a:pt x="1479" y="0"/>
                </a:ln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99400" y="4030275"/>
            <a:ext cx="2420497" cy="1277990"/>
          </a:xfrm>
          <a:custGeom>
            <a:avLst/>
            <a:gdLst/>
            <a:ahLst/>
            <a:cxnLst/>
            <a:rect l="l" t="t" r="r" b="b"/>
            <a:pathLst>
              <a:path w="35785" h="18894" fill="none" extrusionOk="0">
                <a:moveTo>
                  <a:pt x="0" y="1434"/>
                </a:moveTo>
                <a:cubicBezTo>
                  <a:pt x="2465" y="1"/>
                  <a:pt x="5661" y="882"/>
                  <a:pt x="8110" y="2360"/>
                </a:cubicBezTo>
                <a:cubicBezTo>
                  <a:pt x="10544" y="3854"/>
                  <a:pt x="12650" y="5915"/>
                  <a:pt x="15294" y="7005"/>
                </a:cubicBezTo>
                <a:cubicBezTo>
                  <a:pt x="17922" y="8095"/>
                  <a:pt x="21477" y="7886"/>
                  <a:pt x="23030" y="5482"/>
                </a:cubicBezTo>
                <a:cubicBezTo>
                  <a:pt x="23672" y="4526"/>
                  <a:pt x="23762" y="3003"/>
                  <a:pt x="22776" y="2420"/>
                </a:cubicBezTo>
                <a:cubicBezTo>
                  <a:pt x="21641" y="1733"/>
                  <a:pt x="20103" y="3107"/>
                  <a:pt x="20282" y="4421"/>
                </a:cubicBezTo>
                <a:cubicBezTo>
                  <a:pt x="20461" y="5736"/>
                  <a:pt x="21746" y="6662"/>
                  <a:pt x="23030" y="6990"/>
                </a:cubicBezTo>
                <a:cubicBezTo>
                  <a:pt x="24314" y="7319"/>
                  <a:pt x="25674" y="7214"/>
                  <a:pt x="26988" y="7378"/>
                </a:cubicBezTo>
                <a:cubicBezTo>
                  <a:pt x="29616" y="7722"/>
                  <a:pt x="32081" y="9186"/>
                  <a:pt x="33634" y="11336"/>
                </a:cubicBezTo>
                <a:cubicBezTo>
                  <a:pt x="35172" y="13487"/>
                  <a:pt x="35784" y="16295"/>
                  <a:pt x="35277" y="18893"/>
                </a:cubicBezTo>
              </a:path>
            </a:pathLst>
          </a:custGeom>
          <a:noFill/>
          <a:ln w="19050" cap="rnd"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txBox="1">
            <a:spLocks noGrp="1"/>
          </p:cNvSpPr>
          <p:nvPr>
            <p:ph type="title"/>
          </p:nvPr>
        </p:nvSpPr>
        <p:spPr>
          <a:xfrm>
            <a:off x="888775" y="1774775"/>
            <a:ext cx="6323100" cy="1511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5000">
                <a:solidFill>
                  <a:schemeClr val="dk2"/>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3" name="Google Shape;23;p3"/>
          <p:cNvSpPr txBox="1">
            <a:spLocks noGrp="1"/>
          </p:cNvSpPr>
          <p:nvPr>
            <p:ph type="title" idx="2" hasCustomPrompt="1"/>
          </p:nvPr>
        </p:nvSpPr>
        <p:spPr>
          <a:xfrm>
            <a:off x="888775" y="858875"/>
            <a:ext cx="1652100" cy="915900"/>
          </a:xfrm>
          <a:prstGeom prst="rect">
            <a:avLst/>
          </a:prstGeom>
          <a:noFill/>
        </p:spPr>
        <p:txBody>
          <a:bodyPr spcFirstLastPara="1" wrap="square" lIns="91425" tIns="91425" rIns="91425" bIns="91425" anchor="b" anchorCtr="0">
            <a:noAutofit/>
          </a:bodyPr>
          <a:lstStyle>
            <a:lvl1pPr lvl="0" rtl="0">
              <a:spcBef>
                <a:spcPts val="0"/>
              </a:spcBef>
              <a:spcAft>
                <a:spcPts val="0"/>
              </a:spcAft>
              <a:buClr>
                <a:schemeClr val="lt1"/>
              </a:buClr>
              <a:buSzPts val="6000"/>
              <a:buNone/>
              <a:defRPr sz="6000"/>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pic>
        <p:nvPicPr>
          <p:cNvPr id="31" name="Google Shape;31;p5"/>
          <p:cNvPicPr preferRelativeResize="0"/>
          <p:nvPr/>
        </p:nvPicPr>
        <p:blipFill>
          <a:blip r:embed="rId2">
            <a:alphaModFix/>
          </a:blip>
          <a:stretch>
            <a:fillRect/>
          </a:stretch>
        </p:blipFill>
        <p:spPr>
          <a:xfrm>
            <a:off x="0" y="-43885"/>
            <a:ext cx="9143998" cy="5231259"/>
          </a:xfrm>
          <a:prstGeom prst="rect">
            <a:avLst/>
          </a:prstGeom>
          <a:noFill/>
          <a:ln>
            <a:noFill/>
          </a:ln>
        </p:spPr>
      </p:pic>
      <p:sp>
        <p:nvSpPr>
          <p:cNvPr id="32" name="Google Shape;32;p5"/>
          <p:cNvSpPr/>
          <p:nvPr/>
        </p:nvSpPr>
        <p:spPr>
          <a:xfrm flipH="1">
            <a:off x="5151255" y="3819000"/>
            <a:ext cx="4144196" cy="1743872"/>
          </a:xfrm>
          <a:custGeom>
            <a:avLst/>
            <a:gdLst/>
            <a:ahLst/>
            <a:cxnLst/>
            <a:rect l="l" t="t" r="r" b="b"/>
            <a:pathLst>
              <a:path w="67985" h="28608" extrusionOk="0">
                <a:moveTo>
                  <a:pt x="2624" y="0"/>
                </a:moveTo>
                <a:cubicBezTo>
                  <a:pt x="1714" y="0"/>
                  <a:pt x="825" y="213"/>
                  <a:pt x="1" y="709"/>
                </a:cubicBezTo>
                <a:lnTo>
                  <a:pt x="1225" y="25635"/>
                </a:lnTo>
                <a:lnTo>
                  <a:pt x="66491" y="28607"/>
                </a:lnTo>
                <a:cubicBezTo>
                  <a:pt x="67984" y="20617"/>
                  <a:pt x="61488" y="12074"/>
                  <a:pt x="53408" y="11372"/>
                </a:cubicBezTo>
                <a:cubicBezTo>
                  <a:pt x="52914" y="11328"/>
                  <a:pt x="52417" y="11309"/>
                  <a:pt x="51918" y="11309"/>
                </a:cubicBezTo>
                <a:cubicBezTo>
                  <a:pt x="48698" y="11309"/>
                  <a:pt x="45399" y="12100"/>
                  <a:pt x="42248" y="12100"/>
                </a:cubicBezTo>
                <a:cubicBezTo>
                  <a:pt x="40562" y="12100"/>
                  <a:pt x="38919" y="11873"/>
                  <a:pt x="37353" y="11178"/>
                </a:cubicBezTo>
                <a:cubicBezTo>
                  <a:pt x="34471" y="9894"/>
                  <a:pt x="32230" y="7116"/>
                  <a:pt x="29094" y="6668"/>
                </a:cubicBezTo>
                <a:cubicBezTo>
                  <a:pt x="28787" y="6623"/>
                  <a:pt x="28481" y="6603"/>
                  <a:pt x="28177" y="6603"/>
                </a:cubicBezTo>
                <a:cubicBezTo>
                  <a:pt x="25030" y="6603"/>
                  <a:pt x="22014" y="8758"/>
                  <a:pt x="18830" y="8758"/>
                </a:cubicBezTo>
                <a:cubicBezTo>
                  <a:pt x="18682" y="8758"/>
                  <a:pt x="18534" y="8753"/>
                  <a:pt x="18386" y="8744"/>
                </a:cubicBezTo>
                <a:cubicBezTo>
                  <a:pt x="14846" y="8520"/>
                  <a:pt x="12217" y="5592"/>
                  <a:pt x="9574" y="3233"/>
                </a:cubicBezTo>
                <a:cubicBezTo>
                  <a:pt x="7649" y="1525"/>
                  <a:pt x="5060" y="0"/>
                  <a:pt x="2624" y="0"/>
                </a:cubicBez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34" name="Google Shape;34;p5"/>
          <p:cNvSpPr txBox="1">
            <a:spLocks noGrp="1"/>
          </p:cNvSpPr>
          <p:nvPr>
            <p:ph type="subTitle" idx="1"/>
          </p:nvPr>
        </p:nvSpPr>
        <p:spPr>
          <a:xfrm>
            <a:off x="4252010" y="1731350"/>
            <a:ext cx="2941200" cy="14538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5" name="Google Shape;35;p5"/>
          <p:cNvSpPr txBox="1">
            <a:spLocks noGrp="1"/>
          </p:cNvSpPr>
          <p:nvPr>
            <p:ph type="subTitle" idx="2"/>
          </p:nvPr>
        </p:nvSpPr>
        <p:spPr>
          <a:xfrm>
            <a:off x="720000" y="1731350"/>
            <a:ext cx="2941200" cy="14538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pic>
        <p:nvPicPr>
          <p:cNvPr id="37" name="Google Shape;37;p6"/>
          <p:cNvPicPr preferRelativeResize="0"/>
          <p:nvPr/>
        </p:nvPicPr>
        <p:blipFill>
          <a:blip r:embed="rId2">
            <a:alphaModFix/>
          </a:blip>
          <a:stretch>
            <a:fillRect/>
          </a:stretch>
        </p:blipFill>
        <p:spPr>
          <a:xfrm>
            <a:off x="0" y="-43885"/>
            <a:ext cx="9143998" cy="5231259"/>
          </a:xfrm>
          <a:prstGeom prst="rect">
            <a:avLst/>
          </a:prstGeom>
          <a:noFill/>
          <a:ln>
            <a:noFill/>
          </a:ln>
        </p:spPr>
      </p:pic>
      <p:sp>
        <p:nvSpPr>
          <p:cNvPr id="38" name="Google Shape;38;p6"/>
          <p:cNvSpPr/>
          <p:nvPr/>
        </p:nvSpPr>
        <p:spPr>
          <a:xfrm rot="10800000" flipH="1">
            <a:off x="-764904" y="4112500"/>
            <a:ext cx="4078329" cy="1229306"/>
          </a:xfrm>
          <a:custGeom>
            <a:avLst/>
            <a:gdLst/>
            <a:ahLst/>
            <a:cxnLst/>
            <a:rect l="l" t="t" r="r" b="b"/>
            <a:pathLst>
              <a:path w="113342" h="34164" extrusionOk="0">
                <a:moveTo>
                  <a:pt x="1568" y="1"/>
                </a:moveTo>
                <a:lnTo>
                  <a:pt x="0" y="20028"/>
                </a:lnTo>
                <a:cubicBezTo>
                  <a:pt x="1718" y="24509"/>
                  <a:pt x="4242" y="28855"/>
                  <a:pt x="8170" y="31603"/>
                </a:cubicBezTo>
                <a:cubicBezTo>
                  <a:pt x="10473" y="33215"/>
                  <a:pt x="13332" y="34164"/>
                  <a:pt x="16125" y="34164"/>
                </a:cubicBezTo>
                <a:cubicBezTo>
                  <a:pt x="18094" y="34164"/>
                  <a:pt x="20030" y="33692"/>
                  <a:pt x="21716" y="32648"/>
                </a:cubicBezTo>
                <a:cubicBezTo>
                  <a:pt x="25524" y="30289"/>
                  <a:pt x="27242" y="25748"/>
                  <a:pt x="29810" y="22089"/>
                </a:cubicBezTo>
                <a:cubicBezTo>
                  <a:pt x="34350" y="15625"/>
                  <a:pt x="42232" y="11749"/>
                  <a:pt x="50098" y="11749"/>
                </a:cubicBezTo>
                <a:cubicBezTo>
                  <a:pt x="51755" y="11749"/>
                  <a:pt x="53411" y="11921"/>
                  <a:pt x="55036" y="12277"/>
                </a:cubicBezTo>
                <a:cubicBezTo>
                  <a:pt x="59904" y="13352"/>
                  <a:pt x="64310" y="15876"/>
                  <a:pt x="69030" y="17504"/>
                </a:cubicBezTo>
                <a:cubicBezTo>
                  <a:pt x="71490" y="18356"/>
                  <a:pt x="74162" y="18941"/>
                  <a:pt x="76765" y="18941"/>
                </a:cubicBezTo>
                <a:cubicBezTo>
                  <a:pt x="79140" y="18941"/>
                  <a:pt x="81457" y="18454"/>
                  <a:pt x="83502" y="17236"/>
                </a:cubicBezTo>
                <a:cubicBezTo>
                  <a:pt x="86713" y="15309"/>
                  <a:pt x="88863" y="11799"/>
                  <a:pt x="92313" y="10365"/>
                </a:cubicBezTo>
                <a:cubicBezTo>
                  <a:pt x="93797" y="9746"/>
                  <a:pt x="95387" y="9562"/>
                  <a:pt x="97005" y="9562"/>
                </a:cubicBezTo>
                <a:cubicBezTo>
                  <a:pt x="98350" y="9562"/>
                  <a:pt x="99714" y="9689"/>
                  <a:pt x="101050" y="9798"/>
                </a:cubicBezTo>
                <a:cubicBezTo>
                  <a:pt x="101911" y="9863"/>
                  <a:pt x="102791" y="9915"/>
                  <a:pt x="103668" y="9915"/>
                </a:cubicBezTo>
                <a:cubicBezTo>
                  <a:pt x="105786" y="9915"/>
                  <a:pt x="107884" y="9614"/>
                  <a:pt x="109638" y="8484"/>
                </a:cubicBezTo>
                <a:cubicBezTo>
                  <a:pt x="112132" y="6901"/>
                  <a:pt x="113342" y="3062"/>
                  <a:pt x="111295" y="942"/>
                </a:cubicBezTo>
                <a:lnTo>
                  <a:pt x="1568" y="1"/>
                </a:ln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pic>
        <p:nvPicPr>
          <p:cNvPr id="41" name="Google Shape;41;p7"/>
          <p:cNvPicPr preferRelativeResize="0"/>
          <p:nvPr/>
        </p:nvPicPr>
        <p:blipFill>
          <a:blip r:embed="rId2">
            <a:alphaModFix/>
          </a:blip>
          <a:stretch>
            <a:fillRect/>
          </a:stretch>
        </p:blipFill>
        <p:spPr>
          <a:xfrm>
            <a:off x="0" y="-43885"/>
            <a:ext cx="9143998" cy="5231259"/>
          </a:xfrm>
          <a:prstGeom prst="rect">
            <a:avLst/>
          </a:prstGeom>
          <a:noFill/>
          <a:ln>
            <a:noFill/>
          </a:ln>
        </p:spPr>
      </p:pic>
      <p:sp>
        <p:nvSpPr>
          <p:cNvPr id="42" name="Google Shape;42;p7"/>
          <p:cNvSpPr/>
          <p:nvPr/>
        </p:nvSpPr>
        <p:spPr>
          <a:xfrm>
            <a:off x="5188502" y="3870002"/>
            <a:ext cx="4144196" cy="1743811"/>
          </a:xfrm>
          <a:custGeom>
            <a:avLst/>
            <a:gdLst/>
            <a:ahLst/>
            <a:cxnLst/>
            <a:rect l="l" t="t" r="r" b="b"/>
            <a:pathLst>
              <a:path w="67985" h="28607" extrusionOk="0">
                <a:moveTo>
                  <a:pt x="65362" y="0"/>
                </a:moveTo>
                <a:cubicBezTo>
                  <a:pt x="62926" y="0"/>
                  <a:pt x="60336" y="1525"/>
                  <a:pt x="58411" y="3232"/>
                </a:cubicBezTo>
                <a:cubicBezTo>
                  <a:pt x="55768" y="5592"/>
                  <a:pt x="53139" y="8519"/>
                  <a:pt x="49600" y="8743"/>
                </a:cubicBezTo>
                <a:cubicBezTo>
                  <a:pt x="49451" y="8753"/>
                  <a:pt x="49303" y="8758"/>
                  <a:pt x="49156" y="8758"/>
                </a:cubicBezTo>
                <a:cubicBezTo>
                  <a:pt x="45971" y="8758"/>
                  <a:pt x="42955" y="6603"/>
                  <a:pt x="39809" y="6603"/>
                </a:cubicBezTo>
                <a:cubicBezTo>
                  <a:pt x="39504" y="6603"/>
                  <a:pt x="39199" y="6623"/>
                  <a:pt x="38891" y="6667"/>
                </a:cubicBezTo>
                <a:cubicBezTo>
                  <a:pt x="35755" y="7115"/>
                  <a:pt x="33515" y="9893"/>
                  <a:pt x="30632" y="11178"/>
                </a:cubicBezTo>
                <a:cubicBezTo>
                  <a:pt x="29067" y="11873"/>
                  <a:pt x="27423" y="12099"/>
                  <a:pt x="25737" y="12099"/>
                </a:cubicBezTo>
                <a:cubicBezTo>
                  <a:pt x="22587" y="12099"/>
                  <a:pt x="19287" y="11309"/>
                  <a:pt x="16067" y="11309"/>
                </a:cubicBezTo>
                <a:cubicBezTo>
                  <a:pt x="15568" y="11309"/>
                  <a:pt x="15071" y="11328"/>
                  <a:pt x="14577" y="11372"/>
                </a:cubicBezTo>
                <a:cubicBezTo>
                  <a:pt x="6498" y="12074"/>
                  <a:pt x="1" y="20617"/>
                  <a:pt x="1494" y="28607"/>
                </a:cubicBezTo>
                <a:lnTo>
                  <a:pt x="66775" y="25650"/>
                </a:lnTo>
                <a:lnTo>
                  <a:pt x="67985" y="708"/>
                </a:lnTo>
                <a:cubicBezTo>
                  <a:pt x="67160" y="213"/>
                  <a:pt x="66272" y="0"/>
                  <a:pt x="65362" y="0"/>
                </a:cubicBez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7"/>
          <p:cNvSpPr txBox="1">
            <a:spLocks noGrp="1"/>
          </p:cNvSpPr>
          <p:nvPr>
            <p:ph type="title"/>
          </p:nvPr>
        </p:nvSpPr>
        <p:spPr>
          <a:xfrm>
            <a:off x="720000" y="445025"/>
            <a:ext cx="77109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44" name="Google Shape;44;p7"/>
          <p:cNvSpPr txBox="1">
            <a:spLocks noGrp="1"/>
          </p:cNvSpPr>
          <p:nvPr>
            <p:ph type="subTitle" idx="1"/>
          </p:nvPr>
        </p:nvSpPr>
        <p:spPr>
          <a:xfrm>
            <a:off x="1224675" y="1728150"/>
            <a:ext cx="4371300" cy="168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Char char="●"/>
              <a:defRPr/>
            </a:lvl1pPr>
            <a:lvl2pPr lvl="1" algn="ctr" rtl="0">
              <a:lnSpc>
                <a:spcPct val="100000"/>
              </a:lnSpc>
              <a:spcBef>
                <a:spcPts val="1000"/>
              </a:spcBef>
              <a:spcAft>
                <a:spcPts val="0"/>
              </a:spcAft>
              <a:buClr>
                <a:srgbClr val="000000"/>
              </a:buClr>
              <a:buSzPts val="1400"/>
              <a:buFont typeface="Arial"/>
              <a:buChar char="○"/>
              <a:defRPr/>
            </a:lvl2pPr>
            <a:lvl3pPr lvl="2" algn="ctr" rtl="0">
              <a:lnSpc>
                <a:spcPct val="100000"/>
              </a:lnSpc>
              <a:spcBef>
                <a:spcPts val="0"/>
              </a:spcBef>
              <a:spcAft>
                <a:spcPts val="0"/>
              </a:spcAft>
              <a:buClr>
                <a:srgbClr val="000000"/>
              </a:buClr>
              <a:buSzPts val="1400"/>
              <a:buFont typeface="Arial"/>
              <a:buChar char="■"/>
              <a:defRPr/>
            </a:lvl3pPr>
            <a:lvl4pPr lvl="3" algn="ctr" rtl="0">
              <a:lnSpc>
                <a:spcPct val="100000"/>
              </a:lnSpc>
              <a:spcBef>
                <a:spcPts val="0"/>
              </a:spcBef>
              <a:spcAft>
                <a:spcPts val="0"/>
              </a:spcAft>
              <a:buClr>
                <a:srgbClr val="000000"/>
              </a:buClr>
              <a:buSzPts val="1400"/>
              <a:buFont typeface="Arial"/>
              <a:buChar char="●"/>
              <a:defRPr/>
            </a:lvl4pPr>
            <a:lvl5pPr lvl="4" algn="ctr" rtl="0">
              <a:lnSpc>
                <a:spcPct val="100000"/>
              </a:lnSpc>
              <a:spcBef>
                <a:spcPts val="0"/>
              </a:spcBef>
              <a:spcAft>
                <a:spcPts val="0"/>
              </a:spcAft>
              <a:buClr>
                <a:srgbClr val="000000"/>
              </a:buClr>
              <a:buSzPts val="1400"/>
              <a:buFont typeface="Arial"/>
              <a:buChar char="○"/>
              <a:defRPr/>
            </a:lvl5pPr>
            <a:lvl6pPr lvl="5" algn="ctr" rtl="0">
              <a:lnSpc>
                <a:spcPct val="100000"/>
              </a:lnSpc>
              <a:spcBef>
                <a:spcPts val="0"/>
              </a:spcBef>
              <a:spcAft>
                <a:spcPts val="0"/>
              </a:spcAft>
              <a:buClr>
                <a:srgbClr val="000000"/>
              </a:buClr>
              <a:buSzPts val="1400"/>
              <a:buFont typeface="Arial"/>
              <a:buChar char="■"/>
              <a:defRPr/>
            </a:lvl6pPr>
            <a:lvl7pPr lvl="6" algn="ctr" rtl="0">
              <a:lnSpc>
                <a:spcPct val="100000"/>
              </a:lnSpc>
              <a:spcBef>
                <a:spcPts val="0"/>
              </a:spcBef>
              <a:spcAft>
                <a:spcPts val="0"/>
              </a:spcAft>
              <a:buClr>
                <a:srgbClr val="000000"/>
              </a:buClr>
              <a:buSzPts val="1400"/>
              <a:buFont typeface="Arial"/>
              <a:buChar char="●"/>
              <a:defRPr/>
            </a:lvl7pPr>
            <a:lvl8pPr lvl="7" algn="ctr" rtl="0">
              <a:lnSpc>
                <a:spcPct val="100000"/>
              </a:lnSpc>
              <a:spcBef>
                <a:spcPts val="0"/>
              </a:spcBef>
              <a:spcAft>
                <a:spcPts val="0"/>
              </a:spcAft>
              <a:buClr>
                <a:srgbClr val="000000"/>
              </a:buClr>
              <a:buSzPts val="1400"/>
              <a:buFont typeface="Arial"/>
              <a:buChar char="○"/>
              <a:defRPr/>
            </a:lvl8pPr>
            <a:lvl9pPr lvl="8" algn="ctr" rtl="0">
              <a:lnSpc>
                <a:spcPct val="100000"/>
              </a:lnSpc>
              <a:spcBef>
                <a:spcPts val="0"/>
              </a:spcBef>
              <a:spcAft>
                <a:spcPts val="0"/>
              </a:spcAft>
              <a:buClr>
                <a:srgbClr val="000000"/>
              </a:buClr>
              <a:buSzPts val="1400"/>
              <a:buFont typeface="Arial"/>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5"/>
        <p:cNvGrpSpPr/>
        <p:nvPr/>
      </p:nvGrpSpPr>
      <p:grpSpPr>
        <a:xfrm>
          <a:off x="0" y="0"/>
          <a:ext cx="0" cy="0"/>
          <a:chOff x="0" y="0"/>
          <a:chExt cx="0" cy="0"/>
        </a:xfrm>
      </p:grpSpPr>
      <p:pic>
        <p:nvPicPr>
          <p:cNvPr id="46" name="Google Shape;46;p8"/>
          <p:cNvPicPr preferRelativeResize="0"/>
          <p:nvPr/>
        </p:nvPicPr>
        <p:blipFill>
          <a:blip r:embed="rId2">
            <a:alphaModFix/>
          </a:blip>
          <a:stretch>
            <a:fillRect/>
          </a:stretch>
        </p:blipFill>
        <p:spPr>
          <a:xfrm>
            <a:off x="0" y="-43885"/>
            <a:ext cx="9143998" cy="5231259"/>
          </a:xfrm>
          <a:prstGeom prst="rect">
            <a:avLst/>
          </a:prstGeom>
          <a:noFill/>
          <a:ln>
            <a:noFill/>
          </a:ln>
        </p:spPr>
      </p:pic>
      <p:sp>
        <p:nvSpPr>
          <p:cNvPr id="47" name="Google Shape;47;p8"/>
          <p:cNvSpPr/>
          <p:nvPr/>
        </p:nvSpPr>
        <p:spPr>
          <a:xfrm>
            <a:off x="5188502" y="3870002"/>
            <a:ext cx="4144196" cy="1743811"/>
          </a:xfrm>
          <a:custGeom>
            <a:avLst/>
            <a:gdLst/>
            <a:ahLst/>
            <a:cxnLst/>
            <a:rect l="l" t="t" r="r" b="b"/>
            <a:pathLst>
              <a:path w="67985" h="28607" extrusionOk="0">
                <a:moveTo>
                  <a:pt x="65362" y="0"/>
                </a:moveTo>
                <a:cubicBezTo>
                  <a:pt x="62926" y="0"/>
                  <a:pt x="60336" y="1525"/>
                  <a:pt x="58411" y="3232"/>
                </a:cubicBezTo>
                <a:cubicBezTo>
                  <a:pt x="55768" y="5592"/>
                  <a:pt x="53139" y="8519"/>
                  <a:pt x="49600" y="8743"/>
                </a:cubicBezTo>
                <a:cubicBezTo>
                  <a:pt x="49451" y="8753"/>
                  <a:pt x="49303" y="8758"/>
                  <a:pt x="49156" y="8758"/>
                </a:cubicBezTo>
                <a:cubicBezTo>
                  <a:pt x="45971" y="8758"/>
                  <a:pt x="42955" y="6603"/>
                  <a:pt x="39809" y="6603"/>
                </a:cubicBezTo>
                <a:cubicBezTo>
                  <a:pt x="39504" y="6603"/>
                  <a:pt x="39199" y="6623"/>
                  <a:pt x="38891" y="6667"/>
                </a:cubicBezTo>
                <a:cubicBezTo>
                  <a:pt x="35755" y="7115"/>
                  <a:pt x="33515" y="9893"/>
                  <a:pt x="30632" y="11178"/>
                </a:cubicBezTo>
                <a:cubicBezTo>
                  <a:pt x="29067" y="11873"/>
                  <a:pt x="27423" y="12099"/>
                  <a:pt x="25737" y="12099"/>
                </a:cubicBezTo>
                <a:cubicBezTo>
                  <a:pt x="22587" y="12099"/>
                  <a:pt x="19287" y="11309"/>
                  <a:pt x="16067" y="11309"/>
                </a:cubicBezTo>
                <a:cubicBezTo>
                  <a:pt x="15568" y="11309"/>
                  <a:pt x="15071" y="11328"/>
                  <a:pt x="14577" y="11372"/>
                </a:cubicBezTo>
                <a:cubicBezTo>
                  <a:pt x="6498" y="12074"/>
                  <a:pt x="1" y="20617"/>
                  <a:pt x="1494" y="28607"/>
                </a:cubicBezTo>
                <a:lnTo>
                  <a:pt x="66775" y="25650"/>
                </a:lnTo>
                <a:lnTo>
                  <a:pt x="67985" y="708"/>
                </a:lnTo>
                <a:cubicBezTo>
                  <a:pt x="67160" y="213"/>
                  <a:pt x="66272" y="0"/>
                  <a:pt x="65362" y="0"/>
                </a:cubicBez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8"/>
          <p:cNvSpPr txBox="1">
            <a:spLocks noGrp="1"/>
          </p:cNvSpPr>
          <p:nvPr>
            <p:ph type="title"/>
          </p:nvPr>
        </p:nvSpPr>
        <p:spPr>
          <a:xfrm>
            <a:off x="1768550" y="1307100"/>
            <a:ext cx="5607000" cy="25293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4800"/>
              <a:buNone/>
              <a:defRPr sz="6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4"/>
        <p:cNvGrpSpPr/>
        <p:nvPr/>
      </p:nvGrpSpPr>
      <p:grpSpPr>
        <a:xfrm>
          <a:off x="0" y="0"/>
          <a:ext cx="0" cy="0"/>
          <a:chOff x="0" y="0"/>
          <a:chExt cx="0" cy="0"/>
        </a:xfrm>
      </p:grpSpPr>
      <p:sp>
        <p:nvSpPr>
          <p:cNvPr id="55" name="Google Shape;55;p10"/>
          <p:cNvSpPr>
            <a:spLocks noGrp="1"/>
          </p:cNvSpPr>
          <p:nvPr>
            <p:ph type="pic" idx="2"/>
          </p:nvPr>
        </p:nvSpPr>
        <p:spPr>
          <a:xfrm>
            <a:off x="-25" y="-13725"/>
            <a:ext cx="9144000" cy="5157300"/>
          </a:xfrm>
          <a:prstGeom prst="rect">
            <a:avLst/>
          </a:prstGeom>
          <a:noFill/>
          <a:ln>
            <a:noFill/>
          </a:ln>
        </p:spPr>
      </p:sp>
      <p:sp>
        <p:nvSpPr>
          <p:cNvPr id="56" name="Google Shape;56;p10"/>
          <p:cNvSpPr txBox="1">
            <a:spLocks noGrp="1"/>
          </p:cNvSpPr>
          <p:nvPr>
            <p:ph type="title"/>
          </p:nvPr>
        </p:nvSpPr>
        <p:spPr>
          <a:xfrm>
            <a:off x="720000" y="4014450"/>
            <a:ext cx="7704000" cy="572700"/>
          </a:xfrm>
          <a:prstGeom prst="rect">
            <a:avLst/>
          </a:prstGeom>
          <a:solidFill>
            <a:schemeClr val="lt1"/>
          </a:solidFill>
        </p:spPr>
        <p:txBody>
          <a:bodyPr spcFirstLastPara="1" wrap="square" lIns="91425" tIns="91425" rIns="91425" bIns="91425" anchor="t" anchorCtr="0">
            <a:noAutofit/>
          </a:bodyPr>
          <a:lstStyle>
            <a:lvl1pPr lvl="0" algn="ctr" rtl="0">
              <a:spcBef>
                <a:spcPts val="0"/>
              </a:spcBef>
              <a:spcAft>
                <a:spcPts val="0"/>
              </a:spcAft>
              <a:buSzPts val="3000"/>
              <a:buNone/>
              <a:defRPr sz="3000"/>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7"/>
        <p:cNvGrpSpPr/>
        <p:nvPr/>
      </p:nvGrpSpPr>
      <p:grpSpPr>
        <a:xfrm>
          <a:off x="0" y="0"/>
          <a:ext cx="0" cy="0"/>
          <a:chOff x="0" y="0"/>
          <a:chExt cx="0" cy="0"/>
        </a:xfrm>
      </p:grpSpPr>
      <p:pic>
        <p:nvPicPr>
          <p:cNvPr id="58" name="Google Shape;58;p11"/>
          <p:cNvPicPr preferRelativeResize="0"/>
          <p:nvPr/>
        </p:nvPicPr>
        <p:blipFill>
          <a:blip r:embed="rId2">
            <a:alphaModFix/>
          </a:blip>
          <a:stretch>
            <a:fillRect/>
          </a:stretch>
        </p:blipFill>
        <p:spPr>
          <a:xfrm>
            <a:off x="0" y="-43885"/>
            <a:ext cx="9143998" cy="5231259"/>
          </a:xfrm>
          <a:prstGeom prst="rect">
            <a:avLst/>
          </a:prstGeom>
          <a:noFill/>
          <a:ln>
            <a:noFill/>
          </a:ln>
        </p:spPr>
      </p:pic>
      <p:sp>
        <p:nvSpPr>
          <p:cNvPr id="59" name="Google Shape;59;p11"/>
          <p:cNvSpPr/>
          <p:nvPr/>
        </p:nvSpPr>
        <p:spPr>
          <a:xfrm>
            <a:off x="5188502" y="3870002"/>
            <a:ext cx="4144196" cy="1743811"/>
          </a:xfrm>
          <a:custGeom>
            <a:avLst/>
            <a:gdLst/>
            <a:ahLst/>
            <a:cxnLst/>
            <a:rect l="l" t="t" r="r" b="b"/>
            <a:pathLst>
              <a:path w="67985" h="28607" extrusionOk="0">
                <a:moveTo>
                  <a:pt x="65362" y="0"/>
                </a:moveTo>
                <a:cubicBezTo>
                  <a:pt x="62926" y="0"/>
                  <a:pt x="60336" y="1525"/>
                  <a:pt x="58411" y="3232"/>
                </a:cubicBezTo>
                <a:cubicBezTo>
                  <a:pt x="55768" y="5592"/>
                  <a:pt x="53139" y="8519"/>
                  <a:pt x="49600" y="8743"/>
                </a:cubicBezTo>
                <a:cubicBezTo>
                  <a:pt x="49451" y="8753"/>
                  <a:pt x="49303" y="8758"/>
                  <a:pt x="49156" y="8758"/>
                </a:cubicBezTo>
                <a:cubicBezTo>
                  <a:pt x="45971" y="8758"/>
                  <a:pt x="42955" y="6603"/>
                  <a:pt x="39809" y="6603"/>
                </a:cubicBezTo>
                <a:cubicBezTo>
                  <a:pt x="39504" y="6603"/>
                  <a:pt x="39199" y="6623"/>
                  <a:pt x="38891" y="6667"/>
                </a:cubicBezTo>
                <a:cubicBezTo>
                  <a:pt x="35755" y="7115"/>
                  <a:pt x="33515" y="9893"/>
                  <a:pt x="30632" y="11178"/>
                </a:cubicBezTo>
                <a:cubicBezTo>
                  <a:pt x="29067" y="11873"/>
                  <a:pt x="27423" y="12099"/>
                  <a:pt x="25737" y="12099"/>
                </a:cubicBezTo>
                <a:cubicBezTo>
                  <a:pt x="22587" y="12099"/>
                  <a:pt x="19287" y="11309"/>
                  <a:pt x="16067" y="11309"/>
                </a:cubicBezTo>
                <a:cubicBezTo>
                  <a:pt x="15568" y="11309"/>
                  <a:pt x="15071" y="11328"/>
                  <a:pt x="14577" y="11372"/>
                </a:cubicBezTo>
                <a:cubicBezTo>
                  <a:pt x="6498" y="12074"/>
                  <a:pt x="1" y="20617"/>
                  <a:pt x="1494" y="28607"/>
                </a:cubicBezTo>
                <a:lnTo>
                  <a:pt x="66775" y="25650"/>
                </a:lnTo>
                <a:lnTo>
                  <a:pt x="67985" y="708"/>
                </a:lnTo>
                <a:cubicBezTo>
                  <a:pt x="67160" y="213"/>
                  <a:pt x="66272" y="0"/>
                  <a:pt x="65362" y="0"/>
                </a:cubicBezTo>
                <a:close/>
              </a:path>
            </a:pathLst>
          </a:custGeom>
          <a:solidFill>
            <a:srgbClr val="D6E6EB">
              <a:alpha val="52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1"/>
          <p:cNvSpPr txBox="1">
            <a:spLocks noGrp="1"/>
          </p:cNvSpPr>
          <p:nvPr>
            <p:ph type="title" hasCustomPrompt="1"/>
          </p:nvPr>
        </p:nvSpPr>
        <p:spPr>
          <a:xfrm>
            <a:off x="1284000" y="1057549"/>
            <a:ext cx="6576000" cy="17163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6000">
                <a:solidFill>
                  <a:schemeClr val="accent1"/>
                </a:solidFill>
              </a:defRPr>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61" name="Google Shape;61;p11"/>
          <p:cNvSpPr txBox="1">
            <a:spLocks noGrp="1"/>
          </p:cNvSpPr>
          <p:nvPr>
            <p:ph type="subTitle" idx="1"/>
          </p:nvPr>
        </p:nvSpPr>
        <p:spPr>
          <a:xfrm>
            <a:off x="1284000" y="2774099"/>
            <a:ext cx="6576000" cy="497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6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Manrope ExtraBold"/>
              <a:buNone/>
              <a:defRPr sz="3000">
                <a:solidFill>
                  <a:schemeClr val="dk1"/>
                </a:solidFill>
                <a:latin typeface="Manrope ExtraBold"/>
                <a:ea typeface="Manrope ExtraBold"/>
                <a:cs typeface="Manrope ExtraBold"/>
                <a:sym typeface="Manrope ExtraBold"/>
              </a:defRPr>
            </a:lvl1pPr>
            <a:lvl2pPr lvl="1" rtl="0">
              <a:spcBef>
                <a:spcPts val="0"/>
              </a:spcBef>
              <a:spcAft>
                <a:spcPts val="0"/>
              </a:spcAft>
              <a:buClr>
                <a:schemeClr val="dk1"/>
              </a:buClr>
              <a:buSzPts val="3000"/>
              <a:buFont typeface="Manrope ExtraBold"/>
              <a:buNone/>
              <a:defRPr sz="3000">
                <a:solidFill>
                  <a:schemeClr val="dk1"/>
                </a:solidFill>
                <a:latin typeface="Manrope ExtraBold"/>
                <a:ea typeface="Manrope ExtraBold"/>
                <a:cs typeface="Manrope ExtraBold"/>
                <a:sym typeface="Manrope ExtraBold"/>
              </a:defRPr>
            </a:lvl2pPr>
            <a:lvl3pPr lvl="2" rtl="0">
              <a:spcBef>
                <a:spcPts val="0"/>
              </a:spcBef>
              <a:spcAft>
                <a:spcPts val="0"/>
              </a:spcAft>
              <a:buClr>
                <a:schemeClr val="dk1"/>
              </a:buClr>
              <a:buSzPts val="3000"/>
              <a:buFont typeface="Manrope ExtraBold"/>
              <a:buNone/>
              <a:defRPr sz="3000">
                <a:solidFill>
                  <a:schemeClr val="dk1"/>
                </a:solidFill>
                <a:latin typeface="Manrope ExtraBold"/>
                <a:ea typeface="Manrope ExtraBold"/>
                <a:cs typeface="Manrope ExtraBold"/>
                <a:sym typeface="Manrope ExtraBold"/>
              </a:defRPr>
            </a:lvl3pPr>
            <a:lvl4pPr lvl="3" rtl="0">
              <a:spcBef>
                <a:spcPts val="0"/>
              </a:spcBef>
              <a:spcAft>
                <a:spcPts val="0"/>
              </a:spcAft>
              <a:buClr>
                <a:schemeClr val="dk1"/>
              </a:buClr>
              <a:buSzPts val="3000"/>
              <a:buFont typeface="Manrope ExtraBold"/>
              <a:buNone/>
              <a:defRPr sz="3000">
                <a:solidFill>
                  <a:schemeClr val="dk1"/>
                </a:solidFill>
                <a:latin typeface="Manrope ExtraBold"/>
                <a:ea typeface="Manrope ExtraBold"/>
                <a:cs typeface="Manrope ExtraBold"/>
                <a:sym typeface="Manrope ExtraBold"/>
              </a:defRPr>
            </a:lvl4pPr>
            <a:lvl5pPr lvl="4" rtl="0">
              <a:spcBef>
                <a:spcPts val="0"/>
              </a:spcBef>
              <a:spcAft>
                <a:spcPts val="0"/>
              </a:spcAft>
              <a:buClr>
                <a:schemeClr val="dk1"/>
              </a:buClr>
              <a:buSzPts val="3000"/>
              <a:buFont typeface="Manrope ExtraBold"/>
              <a:buNone/>
              <a:defRPr sz="3000">
                <a:solidFill>
                  <a:schemeClr val="dk1"/>
                </a:solidFill>
                <a:latin typeface="Manrope ExtraBold"/>
                <a:ea typeface="Manrope ExtraBold"/>
                <a:cs typeface="Manrope ExtraBold"/>
                <a:sym typeface="Manrope ExtraBold"/>
              </a:defRPr>
            </a:lvl5pPr>
            <a:lvl6pPr lvl="5" rtl="0">
              <a:spcBef>
                <a:spcPts val="0"/>
              </a:spcBef>
              <a:spcAft>
                <a:spcPts val="0"/>
              </a:spcAft>
              <a:buClr>
                <a:schemeClr val="dk1"/>
              </a:buClr>
              <a:buSzPts val="3000"/>
              <a:buFont typeface="Manrope ExtraBold"/>
              <a:buNone/>
              <a:defRPr sz="3000">
                <a:solidFill>
                  <a:schemeClr val="dk1"/>
                </a:solidFill>
                <a:latin typeface="Manrope ExtraBold"/>
                <a:ea typeface="Manrope ExtraBold"/>
                <a:cs typeface="Manrope ExtraBold"/>
                <a:sym typeface="Manrope ExtraBold"/>
              </a:defRPr>
            </a:lvl6pPr>
            <a:lvl7pPr lvl="6" rtl="0">
              <a:spcBef>
                <a:spcPts val="0"/>
              </a:spcBef>
              <a:spcAft>
                <a:spcPts val="0"/>
              </a:spcAft>
              <a:buClr>
                <a:schemeClr val="dk1"/>
              </a:buClr>
              <a:buSzPts val="3000"/>
              <a:buFont typeface="Manrope ExtraBold"/>
              <a:buNone/>
              <a:defRPr sz="3000">
                <a:solidFill>
                  <a:schemeClr val="dk1"/>
                </a:solidFill>
                <a:latin typeface="Manrope ExtraBold"/>
                <a:ea typeface="Manrope ExtraBold"/>
                <a:cs typeface="Manrope ExtraBold"/>
                <a:sym typeface="Manrope ExtraBold"/>
              </a:defRPr>
            </a:lvl7pPr>
            <a:lvl8pPr lvl="7" rtl="0">
              <a:spcBef>
                <a:spcPts val="0"/>
              </a:spcBef>
              <a:spcAft>
                <a:spcPts val="0"/>
              </a:spcAft>
              <a:buClr>
                <a:schemeClr val="dk1"/>
              </a:buClr>
              <a:buSzPts val="3000"/>
              <a:buFont typeface="Manrope ExtraBold"/>
              <a:buNone/>
              <a:defRPr sz="3000">
                <a:solidFill>
                  <a:schemeClr val="dk1"/>
                </a:solidFill>
                <a:latin typeface="Manrope ExtraBold"/>
                <a:ea typeface="Manrope ExtraBold"/>
                <a:cs typeface="Manrope ExtraBold"/>
                <a:sym typeface="Manrope ExtraBold"/>
              </a:defRPr>
            </a:lvl8pPr>
            <a:lvl9pPr lvl="8" rtl="0">
              <a:spcBef>
                <a:spcPts val="0"/>
              </a:spcBef>
              <a:spcAft>
                <a:spcPts val="0"/>
              </a:spcAft>
              <a:buClr>
                <a:schemeClr val="dk1"/>
              </a:buClr>
              <a:buSzPts val="3000"/>
              <a:buFont typeface="Manrope ExtraBold"/>
              <a:buNone/>
              <a:defRPr sz="3000">
                <a:solidFill>
                  <a:schemeClr val="dk1"/>
                </a:solidFill>
                <a:latin typeface="Manrope ExtraBold"/>
                <a:ea typeface="Manrope ExtraBold"/>
                <a:cs typeface="Manrope ExtraBold"/>
                <a:sym typeface="Manrope ExtraBold"/>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Albert Sans"/>
              <a:buChar char="●"/>
              <a:defRPr>
                <a:solidFill>
                  <a:schemeClr val="dk1"/>
                </a:solidFill>
                <a:latin typeface="Albert Sans"/>
                <a:ea typeface="Albert Sans"/>
                <a:cs typeface="Albert Sans"/>
                <a:sym typeface="Albert Sans"/>
              </a:defRPr>
            </a:lvl1pPr>
            <a:lvl2pPr marL="914400" lvl="1" indent="-317500">
              <a:lnSpc>
                <a:spcPct val="115000"/>
              </a:lnSpc>
              <a:spcBef>
                <a:spcPts val="0"/>
              </a:spcBef>
              <a:spcAft>
                <a:spcPts val="0"/>
              </a:spcAft>
              <a:buClr>
                <a:schemeClr val="dk1"/>
              </a:buClr>
              <a:buSzPts val="1400"/>
              <a:buFont typeface="Albert Sans"/>
              <a:buChar char="○"/>
              <a:defRPr>
                <a:solidFill>
                  <a:schemeClr val="dk1"/>
                </a:solidFill>
                <a:latin typeface="Albert Sans"/>
                <a:ea typeface="Albert Sans"/>
                <a:cs typeface="Albert Sans"/>
                <a:sym typeface="Albert Sans"/>
              </a:defRPr>
            </a:lvl2pPr>
            <a:lvl3pPr marL="1371600" lvl="2" indent="-317500">
              <a:lnSpc>
                <a:spcPct val="115000"/>
              </a:lnSpc>
              <a:spcBef>
                <a:spcPts val="0"/>
              </a:spcBef>
              <a:spcAft>
                <a:spcPts val="0"/>
              </a:spcAft>
              <a:buClr>
                <a:schemeClr val="dk1"/>
              </a:buClr>
              <a:buSzPts val="1400"/>
              <a:buFont typeface="Albert Sans"/>
              <a:buChar char="■"/>
              <a:defRPr>
                <a:solidFill>
                  <a:schemeClr val="dk1"/>
                </a:solidFill>
                <a:latin typeface="Albert Sans"/>
                <a:ea typeface="Albert Sans"/>
                <a:cs typeface="Albert Sans"/>
                <a:sym typeface="Albert Sans"/>
              </a:defRPr>
            </a:lvl3pPr>
            <a:lvl4pPr marL="1828800" lvl="3" indent="-317500">
              <a:lnSpc>
                <a:spcPct val="115000"/>
              </a:lnSpc>
              <a:spcBef>
                <a:spcPts val="0"/>
              </a:spcBef>
              <a:spcAft>
                <a:spcPts val="0"/>
              </a:spcAft>
              <a:buClr>
                <a:schemeClr val="dk1"/>
              </a:buClr>
              <a:buSzPts val="1400"/>
              <a:buFont typeface="Albert Sans"/>
              <a:buChar char="●"/>
              <a:defRPr>
                <a:solidFill>
                  <a:schemeClr val="dk1"/>
                </a:solidFill>
                <a:latin typeface="Albert Sans"/>
                <a:ea typeface="Albert Sans"/>
                <a:cs typeface="Albert Sans"/>
                <a:sym typeface="Albert Sans"/>
              </a:defRPr>
            </a:lvl4pPr>
            <a:lvl5pPr marL="2286000" lvl="4" indent="-317500">
              <a:lnSpc>
                <a:spcPct val="115000"/>
              </a:lnSpc>
              <a:spcBef>
                <a:spcPts val="0"/>
              </a:spcBef>
              <a:spcAft>
                <a:spcPts val="0"/>
              </a:spcAft>
              <a:buClr>
                <a:schemeClr val="dk1"/>
              </a:buClr>
              <a:buSzPts val="1400"/>
              <a:buFont typeface="Albert Sans"/>
              <a:buChar char="○"/>
              <a:defRPr>
                <a:solidFill>
                  <a:schemeClr val="dk1"/>
                </a:solidFill>
                <a:latin typeface="Albert Sans"/>
                <a:ea typeface="Albert Sans"/>
                <a:cs typeface="Albert Sans"/>
                <a:sym typeface="Albert Sans"/>
              </a:defRPr>
            </a:lvl5pPr>
            <a:lvl6pPr marL="2743200" lvl="5" indent="-317500">
              <a:lnSpc>
                <a:spcPct val="115000"/>
              </a:lnSpc>
              <a:spcBef>
                <a:spcPts val="0"/>
              </a:spcBef>
              <a:spcAft>
                <a:spcPts val="0"/>
              </a:spcAft>
              <a:buClr>
                <a:schemeClr val="dk1"/>
              </a:buClr>
              <a:buSzPts val="1400"/>
              <a:buFont typeface="Albert Sans"/>
              <a:buChar char="■"/>
              <a:defRPr>
                <a:solidFill>
                  <a:schemeClr val="dk1"/>
                </a:solidFill>
                <a:latin typeface="Albert Sans"/>
                <a:ea typeface="Albert Sans"/>
                <a:cs typeface="Albert Sans"/>
                <a:sym typeface="Albert Sans"/>
              </a:defRPr>
            </a:lvl6pPr>
            <a:lvl7pPr marL="3200400" lvl="6" indent="-317500">
              <a:lnSpc>
                <a:spcPct val="115000"/>
              </a:lnSpc>
              <a:spcBef>
                <a:spcPts val="0"/>
              </a:spcBef>
              <a:spcAft>
                <a:spcPts val="0"/>
              </a:spcAft>
              <a:buClr>
                <a:schemeClr val="dk1"/>
              </a:buClr>
              <a:buSzPts val="1400"/>
              <a:buFont typeface="Albert Sans"/>
              <a:buChar char="●"/>
              <a:defRPr>
                <a:solidFill>
                  <a:schemeClr val="dk1"/>
                </a:solidFill>
                <a:latin typeface="Albert Sans"/>
                <a:ea typeface="Albert Sans"/>
                <a:cs typeface="Albert Sans"/>
                <a:sym typeface="Albert Sans"/>
              </a:defRPr>
            </a:lvl7pPr>
            <a:lvl8pPr marL="3657600" lvl="7" indent="-317500">
              <a:lnSpc>
                <a:spcPct val="115000"/>
              </a:lnSpc>
              <a:spcBef>
                <a:spcPts val="0"/>
              </a:spcBef>
              <a:spcAft>
                <a:spcPts val="0"/>
              </a:spcAft>
              <a:buClr>
                <a:schemeClr val="dk1"/>
              </a:buClr>
              <a:buSzPts val="1400"/>
              <a:buFont typeface="Albert Sans"/>
              <a:buChar char="○"/>
              <a:defRPr>
                <a:solidFill>
                  <a:schemeClr val="dk1"/>
                </a:solidFill>
                <a:latin typeface="Albert Sans"/>
                <a:ea typeface="Albert Sans"/>
                <a:cs typeface="Albert Sans"/>
                <a:sym typeface="Albert Sans"/>
              </a:defRPr>
            </a:lvl8pPr>
            <a:lvl9pPr marL="4114800" lvl="8" indent="-317500">
              <a:lnSpc>
                <a:spcPct val="115000"/>
              </a:lnSpc>
              <a:spcBef>
                <a:spcPts val="0"/>
              </a:spcBef>
              <a:spcAft>
                <a:spcPts val="0"/>
              </a:spcAft>
              <a:buClr>
                <a:schemeClr val="dk1"/>
              </a:buClr>
              <a:buSzPts val="1400"/>
              <a:buFont typeface="Albert Sans"/>
              <a:buChar char="■"/>
              <a:defRPr>
                <a:solidFill>
                  <a:schemeClr val="dk1"/>
                </a:solidFill>
                <a:latin typeface="Albert Sans"/>
                <a:ea typeface="Albert Sans"/>
                <a:cs typeface="Albert Sans"/>
                <a:sym typeface="Albert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6" r:id="rId7"/>
    <p:sldLayoutId id="2147483657" r:id="rId8"/>
    <p:sldLayoutId id="2147483658" r:id="rId9"/>
    <p:sldLayoutId id="2147483662" r:id="rId10"/>
    <p:sldLayoutId id="2147483663" r:id="rId11"/>
    <p:sldLayoutId id="2147483666" r:id="rId12"/>
    <p:sldLayoutId id="2147483668" r:id="rId13"/>
    <p:sldLayoutId id="2147483669"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7"/>
          <p:cNvSpPr txBox="1">
            <a:spLocks noGrp="1"/>
          </p:cNvSpPr>
          <p:nvPr>
            <p:ph type="ctrTitle"/>
          </p:nvPr>
        </p:nvSpPr>
        <p:spPr>
          <a:xfrm>
            <a:off x="1739169" y="456056"/>
            <a:ext cx="5630140" cy="1455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MX" dirty="0">
                <a:solidFill>
                  <a:schemeClr val="dk2"/>
                </a:solidFill>
              </a:rPr>
              <a:t>Artículo 67</a:t>
            </a:r>
            <a:br>
              <a:rPr lang="es-MX" dirty="0">
                <a:solidFill>
                  <a:schemeClr val="dk2"/>
                </a:solidFill>
              </a:rPr>
            </a:br>
            <a:r>
              <a:rPr lang="es-MX" dirty="0">
                <a:solidFill>
                  <a:schemeClr val="dk2"/>
                </a:solidFill>
              </a:rPr>
              <a:t>Causal f)</a:t>
            </a:r>
            <a:endParaRPr dirty="0">
              <a:solidFill>
                <a:schemeClr val="dk2"/>
              </a:solidFill>
            </a:endParaRPr>
          </a:p>
        </p:txBody>
      </p:sp>
      <p:grpSp>
        <p:nvGrpSpPr>
          <p:cNvPr id="156" name="Google Shape;156;p27"/>
          <p:cNvGrpSpPr/>
          <p:nvPr/>
        </p:nvGrpSpPr>
        <p:grpSpPr>
          <a:xfrm>
            <a:off x="432775" y="4134975"/>
            <a:ext cx="812402" cy="555675"/>
            <a:chOff x="565325" y="4048325"/>
            <a:chExt cx="812402" cy="555675"/>
          </a:xfrm>
        </p:grpSpPr>
        <p:sp>
          <p:nvSpPr>
            <p:cNvPr id="157" name="Google Shape;157;p27"/>
            <p:cNvSpPr/>
            <p:nvPr/>
          </p:nvSpPr>
          <p:spPr>
            <a:xfrm flipH="1">
              <a:off x="713225" y="4537174"/>
              <a:ext cx="664502" cy="66826"/>
            </a:xfrm>
            <a:custGeom>
              <a:avLst/>
              <a:gdLst/>
              <a:ahLst/>
              <a:cxnLst/>
              <a:rect l="l" t="t" r="r" b="b"/>
              <a:pathLst>
                <a:path w="7289" h="733" fill="none" extrusionOk="0">
                  <a:moveTo>
                    <a:pt x="0" y="1"/>
                  </a:moveTo>
                  <a:cubicBezTo>
                    <a:pt x="732" y="1"/>
                    <a:pt x="732" y="733"/>
                    <a:pt x="1464" y="733"/>
                  </a:cubicBezTo>
                  <a:cubicBezTo>
                    <a:pt x="2196" y="733"/>
                    <a:pt x="2196" y="1"/>
                    <a:pt x="2913" y="1"/>
                  </a:cubicBezTo>
                  <a:cubicBezTo>
                    <a:pt x="3644" y="1"/>
                    <a:pt x="3644" y="733"/>
                    <a:pt x="4376" y="733"/>
                  </a:cubicBezTo>
                  <a:cubicBezTo>
                    <a:pt x="5108" y="733"/>
                    <a:pt x="5108" y="1"/>
                    <a:pt x="5840" y="1"/>
                  </a:cubicBezTo>
                  <a:cubicBezTo>
                    <a:pt x="6557" y="1"/>
                    <a:pt x="6572" y="733"/>
                    <a:pt x="7289" y="73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7"/>
            <p:cNvSpPr/>
            <p:nvPr/>
          </p:nvSpPr>
          <p:spPr>
            <a:xfrm>
              <a:off x="565325" y="4048325"/>
              <a:ext cx="147900" cy="1479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grpSp>
        <p:nvGrpSpPr>
          <p:cNvPr id="159" name="Google Shape;159;p27"/>
          <p:cNvGrpSpPr/>
          <p:nvPr/>
        </p:nvGrpSpPr>
        <p:grpSpPr>
          <a:xfrm>
            <a:off x="5761170" y="3298643"/>
            <a:ext cx="1985325" cy="1305371"/>
            <a:chOff x="6970075" y="3722775"/>
            <a:chExt cx="1546806" cy="1017040"/>
          </a:xfrm>
        </p:grpSpPr>
        <p:sp>
          <p:nvSpPr>
            <p:cNvPr id="160" name="Google Shape;160;p27"/>
            <p:cNvSpPr/>
            <p:nvPr/>
          </p:nvSpPr>
          <p:spPr>
            <a:xfrm>
              <a:off x="6970075" y="4084966"/>
              <a:ext cx="1385713" cy="293308"/>
            </a:xfrm>
            <a:custGeom>
              <a:avLst/>
              <a:gdLst/>
              <a:ahLst/>
              <a:cxnLst/>
              <a:rect l="l" t="t" r="r" b="b"/>
              <a:pathLst>
                <a:path w="32112" h="6797" extrusionOk="0">
                  <a:moveTo>
                    <a:pt x="1" y="1"/>
                  </a:moveTo>
                  <a:lnTo>
                    <a:pt x="61" y="1166"/>
                  </a:lnTo>
                  <a:lnTo>
                    <a:pt x="359" y="5766"/>
                  </a:lnTo>
                  <a:lnTo>
                    <a:pt x="419" y="6796"/>
                  </a:lnTo>
                  <a:lnTo>
                    <a:pt x="30513" y="6796"/>
                  </a:lnTo>
                  <a:cubicBezTo>
                    <a:pt x="30722" y="6602"/>
                    <a:pt x="32111" y="5243"/>
                    <a:pt x="31977" y="3122"/>
                  </a:cubicBezTo>
                  <a:cubicBezTo>
                    <a:pt x="31872" y="1345"/>
                    <a:pt x="30767" y="240"/>
                    <a:pt x="305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7"/>
            <p:cNvSpPr/>
            <p:nvPr/>
          </p:nvSpPr>
          <p:spPr>
            <a:xfrm>
              <a:off x="6972664" y="4135240"/>
              <a:ext cx="1320596" cy="198545"/>
            </a:xfrm>
            <a:custGeom>
              <a:avLst/>
              <a:gdLst/>
              <a:ahLst/>
              <a:cxnLst/>
              <a:rect l="l" t="t" r="r" b="b"/>
              <a:pathLst>
                <a:path w="30603" h="4601" extrusionOk="0">
                  <a:moveTo>
                    <a:pt x="1" y="1"/>
                  </a:moveTo>
                  <a:lnTo>
                    <a:pt x="299" y="4601"/>
                  </a:lnTo>
                  <a:lnTo>
                    <a:pt x="28795" y="4601"/>
                  </a:lnTo>
                  <a:cubicBezTo>
                    <a:pt x="29915" y="4168"/>
                    <a:pt x="30602" y="3062"/>
                    <a:pt x="30453" y="1957"/>
                  </a:cubicBezTo>
                  <a:cubicBezTo>
                    <a:pt x="30334" y="1076"/>
                    <a:pt x="29676" y="314"/>
                    <a:pt x="287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7"/>
            <p:cNvSpPr/>
            <p:nvPr/>
          </p:nvSpPr>
          <p:spPr>
            <a:xfrm>
              <a:off x="6975901" y="4186162"/>
              <a:ext cx="1247107" cy="43"/>
            </a:xfrm>
            <a:custGeom>
              <a:avLst/>
              <a:gdLst/>
              <a:ahLst/>
              <a:cxnLst/>
              <a:rect l="l" t="t" r="r" b="b"/>
              <a:pathLst>
                <a:path w="28900" h="1" fill="none" extrusionOk="0">
                  <a:moveTo>
                    <a:pt x="0" y="1"/>
                  </a:moveTo>
                  <a:lnTo>
                    <a:pt x="28899"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7"/>
            <p:cNvSpPr/>
            <p:nvPr/>
          </p:nvSpPr>
          <p:spPr>
            <a:xfrm>
              <a:off x="6975901" y="4237731"/>
              <a:ext cx="1247107" cy="43"/>
            </a:xfrm>
            <a:custGeom>
              <a:avLst/>
              <a:gdLst/>
              <a:ahLst/>
              <a:cxnLst/>
              <a:rect l="l" t="t" r="r" b="b"/>
              <a:pathLst>
                <a:path w="28900" h="1" fill="none" extrusionOk="0">
                  <a:moveTo>
                    <a:pt x="0" y="0"/>
                  </a:moveTo>
                  <a:lnTo>
                    <a:pt x="28899"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7"/>
            <p:cNvSpPr/>
            <p:nvPr/>
          </p:nvSpPr>
          <p:spPr>
            <a:xfrm>
              <a:off x="6975901" y="4289300"/>
              <a:ext cx="1247107" cy="43"/>
            </a:xfrm>
            <a:custGeom>
              <a:avLst/>
              <a:gdLst/>
              <a:ahLst/>
              <a:cxnLst/>
              <a:rect l="l" t="t" r="r" b="b"/>
              <a:pathLst>
                <a:path w="28900" h="1" fill="none" extrusionOk="0">
                  <a:moveTo>
                    <a:pt x="0" y="0"/>
                  </a:moveTo>
                  <a:lnTo>
                    <a:pt x="28899"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7"/>
            <p:cNvSpPr/>
            <p:nvPr/>
          </p:nvSpPr>
          <p:spPr>
            <a:xfrm>
              <a:off x="7112526" y="3722775"/>
              <a:ext cx="1404355" cy="362222"/>
            </a:xfrm>
            <a:custGeom>
              <a:avLst/>
              <a:gdLst/>
              <a:ahLst/>
              <a:cxnLst/>
              <a:rect l="l" t="t" r="r" b="b"/>
              <a:pathLst>
                <a:path w="32544" h="8394" extrusionOk="0">
                  <a:moveTo>
                    <a:pt x="1897" y="0"/>
                  </a:moveTo>
                  <a:cubicBezTo>
                    <a:pt x="1584" y="314"/>
                    <a:pt x="225" y="1703"/>
                    <a:pt x="120" y="3928"/>
                  </a:cubicBezTo>
                  <a:cubicBezTo>
                    <a:pt x="1" y="6482"/>
                    <a:pt x="1643" y="8140"/>
                    <a:pt x="1897" y="8394"/>
                  </a:cubicBezTo>
                  <a:lnTo>
                    <a:pt x="32544" y="8394"/>
                  </a:lnTo>
                  <a:lnTo>
                    <a:pt x="32499" y="7289"/>
                  </a:lnTo>
                  <a:lnTo>
                    <a:pt x="32320" y="1106"/>
                  </a:lnTo>
                  <a:lnTo>
                    <a:pt x="3229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7"/>
            <p:cNvSpPr/>
            <p:nvPr/>
          </p:nvSpPr>
          <p:spPr>
            <a:xfrm>
              <a:off x="7592698" y="3770460"/>
              <a:ext cx="922903" cy="266855"/>
            </a:xfrm>
            <a:custGeom>
              <a:avLst/>
              <a:gdLst/>
              <a:ahLst/>
              <a:cxnLst/>
              <a:rect l="l" t="t" r="r" b="b"/>
              <a:pathLst>
                <a:path w="21387" h="6184" extrusionOk="0">
                  <a:moveTo>
                    <a:pt x="1867" y="1"/>
                  </a:moveTo>
                  <a:cubicBezTo>
                    <a:pt x="1688" y="105"/>
                    <a:pt x="329" y="1001"/>
                    <a:pt x="149" y="2689"/>
                  </a:cubicBezTo>
                  <a:cubicBezTo>
                    <a:pt x="0" y="4063"/>
                    <a:pt x="672" y="5407"/>
                    <a:pt x="1867" y="6184"/>
                  </a:cubicBezTo>
                  <a:lnTo>
                    <a:pt x="21387" y="6184"/>
                  </a:lnTo>
                  <a:lnTo>
                    <a:pt x="2119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7"/>
            <p:cNvSpPr/>
            <p:nvPr/>
          </p:nvSpPr>
          <p:spPr>
            <a:xfrm>
              <a:off x="7191799" y="3864579"/>
              <a:ext cx="333224" cy="79271"/>
            </a:xfrm>
            <a:custGeom>
              <a:avLst/>
              <a:gdLst/>
              <a:ahLst/>
              <a:cxnLst/>
              <a:rect l="l" t="t" r="r" b="b"/>
              <a:pathLst>
                <a:path w="7722" h="1837" extrusionOk="0">
                  <a:moveTo>
                    <a:pt x="3869" y="0"/>
                  </a:moveTo>
                  <a:cubicBezTo>
                    <a:pt x="1733" y="0"/>
                    <a:pt x="1" y="403"/>
                    <a:pt x="1" y="911"/>
                  </a:cubicBezTo>
                  <a:cubicBezTo>
                    <a:pt x="1" y="1419"/>
                    <a:pt x="1733" y="1837"/>
                    <a:pt x="3869" y="1837"/>
                  </a:cubicBezTo>
                  <a:cubicBezTo>
                    <a:pt x="5989" y="1837"/>
                    <a:pt x="7722" y="1419"/>
                    <a:pt x="7722" y="911"/>
                  </a:cubicBezTo>
                  <a:cubicBezTo>
                    <a:pt x="7722" y="403"/>
                    <a:pt x="5989" y="0"/>
                    <a:pt x="38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7"/>
            <p:cNvSpPr/>
            <p:nvPr/>
          </p:nvSpPr>
          <p:spPr>
            <a:xfrm>
              <a:off x="7660363" y="3854265"/>
              <a:ext cx="850104" cy="43"/>
            </a:xfrm>
            <a:custGeom>
              <a:avLst/>
              <a:gdLst/>
              <a:ahLst/>
              <a:cxnLst/>
              <a:rect l="l" t="t" r="r" b="b"/>
              <a:pathLst>
                <a:path w="19700" h="1" fill="none" extrusionOk="0">
                  <a:moveTo>
                    <a:pt x="0" y="0"/>
                  </a:moveTo>
                  <a:lnTo>
                    <a:pt x="19699"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7"/>
            <p:cNvSpPr/>
            <p:nvPr/>
          </p:nvSpPr>
          <p:spPr>
            <a:xfrm>
              <a:off x="7660363" y="3905791"/>
              <a:ext cx="850104" cy="43"/>
            </a:xfrm>
            <a:custGeom>
              <a:avLst/>
              <a:gdLst/>
              <a:ahLst/>
              <a:cxnLst/>
              <a:rect l="l" t="t" r="r" b="b"/>
              <a:pathLst>
                <a:path w="19700" h="1" fill="none" extrusionOk="0">
                  <a:moveTo>
                    <a:pt x="0" y="1"/>
                  </a:moveTo>
                  <a:lnTo>
                    <a:pt x="19699" y="1"/>
                  </a:lnTo>
                </a:path>
              </a:pathLst>
            </a:custGeom>
            <a:noFill/>
            <a:ln w="9325" cap="rnd" cmpd="sng">
              <a:solidFill>
                <a:srgbClr val="0926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7"/>
            <p:cNvSpPr/>
            <p:nvPr/>
          </p:nvSpPr>
          <p:spPr>
            <a:xfrm>
              <a:off x="7660363" y="3957360"/>
              <a:ext cx="850104" cy="43"/>
            </a:xfrm>
            <a:custGeom>
              <a:avLst/>
              <a:gdLst/>
              <a:ahLst/>
              <a:cxnLst/>
              <a:rect l="l" t="t" r="r" b="b"/>
              <a:pathLst>
                <a:path w="19700" h="1" fill="none" extrusionOk="0">
                  <a:moveTo>
                    <a:pt x="0" y="1"/>
                  </a:moveTo>
                  <a:lnTo>
                    <a:pt x="19699"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7"/>
            <p:cNvSpPr/>
            <p:nvPr/>
          </p:nvSpPr>
          <p:spPr>
            <a:xfrm>
              <a:off x="7112526" y="4377593"/>
              <a:ext cx="1404355" cy="362222"/>
            </a:xfrm>
            <a:custGeom>
              <a:avLst/>
              <a:gdLst/>
              <a:ahLst/>
              <a:cxnLst/>
              <a:rect l="l" t="t" r="r" b="b"/>
              <a:pathLst>
                <a:path w="32544" h="8394" extrusionOk="0">
                  <a:moveTo>
                    <a:pt x="1897" y="0"/>
                  </a:moveTo>
                  <a:cubicBezTo>
                    <a:pt x="1584" y="314"/>
                    <a:pt x="225" y="1703"/>
                    <a:pt x="120" y="3928"/>
                  </a:cubicBezTo>
                  <a:cubicBezTo>
                    <a:pt x="1" y="6482"/>
                    <a:pt x="1643" y="8140"/>
                    <a:pt x="1897" y="8394"/>
                  </a:cubicBezTo>
                  <a:lnTo>
                    <a:pt x="32544" y="8394"/>
                  </a:lnTo>
                  <a:lnTo>
                    <a:pt x="32499" y="7288"/>
                  </a:lnTo>
                  <a:lnTo>
                    <a:pt x="32320" y="1105"/>
                  </a:lnTo>
                  <a:lnTo>
                    <a:pt x="3229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7"/>
            <p:cNvSpPr/>
            <p:nvPr/>
          </p:nvSpPr>
          <p:spPr>
            <a:xfrm>
              <a:off x="7592698" y="4425278"/>
              <a:ext cx="922903" cy="267502"/>
            </a:xfrm>
            <a:custGeom>
              <a:avLst/>
              <a:gdLst/>
              <a:ahLst/>
              <a:cxnLst/>
              <a:rect l="l" t="t" r="r" b="b"/>
              <a:pathLst>
                <a:path w="21387" h="6199" extrusionOk="0">
                  <a:moveTo>
                    <a:pt x="1867" y="0"/>
                  </a:moveTo>
                  <a:cubicBezTo>
                    <a:pt x="1688" y="120"/>
                    <a:pt x="329" y="1001"/>
                    <a:pt x="149" y="2704"/>
                  </a:cubicBezTo>
                  <a:cubicBezTo>
                    <a:pt x="0" y="4063"/>
                    <a:pt x="672" y="5407"/>
                    <a:pt x="1867" y="6198"/>
                  </a:cubicBezTo>
                  <a:lnTo>
                    <a:pt x="21387" y="6198"/>
                  </a:lnTo>
                  <a:lnTo>
                    <a:pt x="2119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7"/>
            <p:cNvSpPr/>
            <p:nvPr/>
          </p:nvSpPr>
          <p:spPr>
            <a:xfrm>
              <a:off x="7660363" y="4509040"/>
              <a:ext cx="850104" cy="43"/>
            </a:xfrm>
            <a:custGeom>
              <a:avLst/>
              <a:gdLst/>
              <a:ahLst/>
              <a:cxnLst/>
              <a:rect l="l" t="t" r="r" b="b"/>
              <a:pathLst>
                <a:path w="19700" h="1" fill="none" extrusionOk="0">
                  <a:moveTo>
                    <a:pt x="0" y="1"/>
                  </a:moveTo>
                  <a:lnTo>
                    <a:pt x="19699"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7"/>
            <p:cNvSpPr/>
            <p:nvPr/>
          </p:nvSpPr>
          <p:spPr>
            <a:xfrm>
              <a:off x="7660363" y="4560609"/>
              <a:ext cx="850104" cy="43"/>
            </a:xfrm>
            <a:custGeom>
              <a:avLst/>
              <a:gdLst/>
              <a:ahLst/>
              <a:cxnLst/>
              <a:rect l="l" t="t" r="r" b="b"/>
              <a:pathLst>
                <a:path w="19700" h="1" fill="none" extrusionOk="0">
                  <a:moveTo>
                    <a:pt x="0" y="1"/>
                  </a:moveTo>
                  <a:lnTo>
                    <a:pt x="19699"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7"/>
            <p:cNvSpPr/>
            <p:nvPr/>
          </p:nvSpPr>
          <p:spPr>
            <a:xfrm>
              <a:off x="7660363" y="4612825"/>
              <a:ext cx="850104" cy="43"/>
            </a:xfrm>
            <a:custGeom>
              <a:avLst/>
              <a:gdLst/>
              <a:ahLst/>
              <a:cxnLst/>
              <a:rect l="l" t="t" r="r" b="b"/>
              <a:pathLst>
                <a:path w="19700" h="1" fill="none" extrusionOk="0">
                  <a:moveTo>
                    <a:pt x="0" y="0"/>
                  </a:moveTo>
                  <a:lnTo>
                    <a:pt x="19699"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7"/>
            <p:cNvSpPr/>
            <p:nvPr/>
          </p:nvSpPr>
          <p:spPr>
            <a:xfrm>
              <a:off x="7159563" y="4474258"/>
              <a:ext cx="376419" cy="154702"/>
            </a:xfrm>
            <a:custGeom>
              <a:avLst/>
              <a:gdLst/>
              <a:ahLst/>
              <a:cxnLst/>
              <a:rect l="l" t="t" r="r" b="b"/>
              <a:pathLst>
                <a:path w="8723" h="3585" fill="none" extrusionOk="0">
                  <a:moveTo>
                    <a:pt x="8723" y="3585"/>
                  </a:moveTo>
                  <a:lnTo>
                    <a:pt x="748" y="3585"/>
                  </a:lnTo>
                  <a:cubicBezTo>
                    <a:pt x="628" y="3435"/>
                    <a:pt x="1" y="2704"/>
                    <a:pt x="75" y="1613"/>
                  </a:cubicBezTo>
                  <a:cubicBezTo>
                    <a:pt x="135" y="747"/>
                    <a:pt x="583" y="180"/>
                    <a:pt x="748" y="0"/>
                  </a:cubicBezTo>
                  <a:lnTo>
                    <a:pt x="8723" y="0"/>
                  </a:lnTo>
                  <a:cubicBezTo>
                    <a:pt x="8559" y="284"/>
                    <a:pt x="8260" y="926"/>
                    <a:pt x="8260" y="1793"/>
                  </a:cubicBezTo>
                  <a:cubicBezTo>
                    <a:pt x="8260" y="2659"/>
                    <a:pt x="8559" y="3301"/>
                    <a:pt x="8723" y="3585"/>
                  </a:cubicBezTo>
                  <a:close/>
                </a:path>
              </a:pathLst>
            </a:custGeom>
            <a:noFill/>
            <a:ln w="952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7"/>
            <p:cNvSpPr/>
            <p:nvPr/>
          </p:nvSpPr>
          <p:spPr>
            <a:xfrm>
              <a:off x="7194388" y="4084966"/>
              <a:ext cx="1092406" cy="43"/>
            </a:xfrm>
            <a:custGeom>
              <a:avLst/>
              <a:gdLst/>
              <a:ahLst/>
              <a:cxnLst/>
              <a:rect l="l" t="t" r="r" b="b"/>
              <a:pathLst>
                <a:path w="25315" h="1" fill="none" extrusionOk="0">
                  <a:moveTo>
                    <a:pt x="0" y="1"/>
                  </a:moveTo>
                  <a:lnTo>
                    <a:pt x="25315"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7"/>
            <p:cNvSpPr/>
            <p:nvPr/>
          </p:nvSpPr>
          <p:spPr>
            <a:xfrm>
              <a:off x="7194388" y="4377593"/>
              <a:ext cx="1092406" cy="690"/>
            </a:xfrm>
            <a:custGeom>
              <a:avLst/>
              <a:gdLst/>
              <a:ahLst/>
              <a:cxnLst/>
              <a:rect l="l" t="t" r="r" b="b"/>
              <a:pathLst>
                <a:path w="25315" h="16" fill="none" extrusionOk="0">
                  <a:moveTo>
                    <a:pt x="25315" y="15"/>
                  </a:moveTo>
                  <a:lnTo>
                    <a:pt x="0"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9" name="Google Shape;179;p27"/>
          <p:cNvSpPr/>
          <p:nvPr/>
        </p:nvSpPr>
        <p:spPr>
          <a:xfrm rot="1189787">
            <a:off x="1060878" y="498039"/>
            <a:ext cx="446825" cy="339484"/>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noFill/>
                <a:latin typeface="Baloo"/>
              </a:rPr>
              <a:t>+1</a:t>
            </a:r>
          </a:p>
        </p:txBody>
      </p:sp>
      <p:sp>
        <p:nvSpPr>
          <p:cNvPr id="180" name="Google Shape;180;p27"/>
          <p:cNvSpPr/>
          <p:nvPr/>
        </p:nvSpPr>
        <p:spPr>
          <a:xfrm rot="-968752">
            <a:off x="8472351" y="369762"/>
            <a:ext cx="284751" cy="339473"/>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noFill/>
                <a:latin typeface="Baloo"/>
              </a:rPr>
              <a:t>0</a:t>
            </a:r>
          </a:p>
        </p:txBody>
      </p:sp>
      <p:sp>
        <p:nvSpPr>
          <p:cNvPr id="181" name="Google Shape;181;p27"/>
          <p:cNvSpPr/>
          <p:nvPr/>
        </p:nvSpPr>
        <p:spPr>
          <a:xfrm rot="-257646">
            <a:off x="3193744" y="4422604"/>
            <a:ext cx="446836" cy="362790"/>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noFill/>
                <a:latin typeface="Baloo"/>
              </a:rPr>
              <a:t>-3</a:t>
            </a:r>
          </a:p>
        </p:txBody>
      </p:sp>
      <p:grpSp>
        <p:nvGrpSpPr>
          <p:cNvPr id="182" name="Google Shape;182;p27"/>
          <p:cNvGrpSpPr/>
          <p:nvPr/>
        </p:nvGrpSpPr>
        <p:grpSpPr>
          <a:xfrm>
            <a:off x="7393446" y="2649287"/>
            <a:ext cx="1037321" cy="1954710"/>
            <a:chOff x="7393446" y="2649287"/>
            <a:chExt cx="1037321" cy="1954710"/>
          </a:xfrm>
        </p:grpSpPr>
        <p:grpSp>
          <p:nvGrpSpPr>
            <p:cNvPr id="183" name="Google Shape;183;p27"/>
            <p:cNvGrpSpPr/>
            <p:nvPr/>
          </p:nvGrpSpPr>
          <p:grpSpPr>
            <a:xfrm>
              <a:off x="7393446" y="2649287"/>
              <a:ext cx="1037321" cy="1954707"/>
              <a:chOff x="5440801" y="2812401"/>
              <a:chExt cx="867906" cy="1635464"/>
            </a:xfrm>
          </p:grpSpPr>
          <p:sp>
            <p:nvSpPr>
              <p:cNvPr id="184" name="Google Shape;184;p27"/>
              <p:cNvSpPr/>
              <p:nvPr/>
            </p:nvSpPr>
            <p:spPr>
              <a:xfrm>
                <a:off x="5440801" y="3520700"/>
                <a:ext cx="733988" cy="156741"/>
              </a:xfrm>
              <a:custGeom>
                <a:avLst/>
                <a:gdLst/>
                <a:ahLst/>
                <a:cxnLst/>
                <a:rect l="l" t="t" r="r" b="b"/>
                <a:pathLst>
                  <a:path w="19237" h="4108" extrusionOk="0">
                    <a:moveTo>
                      <a:pt x="9619" y="1"/>
                    </a:moveTo>
                    <a:cubicBezTo>
                      <a:pt x="8678" y="1"/>
                      <a:pt x="7782" y="16"/>
                      <a:pt x="6916" y="75"/>
                    </a:cubicBezTo>
                    <a:cubicBezTo>
                      <a:pt x="3033" y="314"/>
                      <a:pt x="165" y="1076"/>
                      <a:pt x="1" y="1972"/>
                    </a:cubicBezTo>
                    <a:lnTo>
                      <a:pt x="31" y="2196"/>
                    </a:lnTo>
                    <a:cubicBezTo>
                      <a:pt x="374" y="3256"/>
                      <a:pt x="4631" y="4108"/>
                      <a:pt x="9619" y="4108"/>
                    </a:cubicBezTo>
                    <a:cubicBezTo>
                      <a:pt x="14592" y="4108"/>
                      <a:pt x="18699" y="3301"/>
                      <a:pt x="19192" y="2256"/>
                    </a:cubicBezTo>
                    <a:lnTo>
                      <a:pt x="19237" y="1972"/>
                    </a:lnTo>
                    <a:lnTo>
                      <a:pt x="19237" y="1957"/>
                    </a:lnTo>
                    <a:cubicBezTo>
                      <a:pt x="19073" y="1151"/>
                      <a:pt x="16683" y="449"/>
                      <a:pt x="13323" y="150"/>
                    </a:cubicBezTo>
                    <a:cubicBezTo>
                      <a:pt x="12188" y="45"/>
                      <a:pt x="10933" y="1"/>
                      <a:pt x="96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7"/>
              <p:cNvSpPr/>
              <p:nvPr/>
            </p:nvSpPr>
            <p:spPr>
              <a:xfrm>
                <a:off x="6173061" y="3595941"/>
                <a:ext cx="1717" cy="10836"/>
              </a:xfrm>
              <a:custGeom>
                <a:avLst/>
                <a:gdLst/>
                <a:ahLst/>
                <a:cxnLst/>
                <a:rect l="l" t="t" r="r" b="b"/>
                <a:pathLst>
                  <a:path w="45" h="284" extrusionOk="0">
                    <a:moveTo>
                      <a:pt x="45" y="0"/>
                    </a:moveTo>
                    <a:lnTo>
                      <a:pt x="0" y="284"/>
                    </a:lnTo>
                    <a:cubicBezTo>
                      <a:pt x="30" y="224"/>
                      <a:pt x="45" y="149"/>
                      <a:pt x="45" y="75"/>
                    </a:cubicBezTo>
                    <a:cubicBezTo>
                      <a:pt x="45" y="60"/>
                      <a:pt x="45" y="30"/>
                      <a:pt x="45" y="0"/>
                    </a:cubicBezTo>
                    <a:close/>
                  </a:path>
                </a:pathLst>
              </a:custGeom>
              <a:solidFill>
                <a:srgbClr val="56BC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7"/>
              <p:cNvSpPr/>
              <p:nvPr/>
            </p:nvSpPr>
            <p:spPr>
              <a:xfrm>
                <a:off x="5694375" y="2812401"/>
                <a:ext cx="250793" cy="1047965"/>
              </a:xfrm>
              <a:custGeom>
                <a:avLst/>
                <a:gdLst/>
                <a:ahLst/>
                <a:cxnLst/>
                <a:rect l="l" t="t" r="r" b="b"/>
                <a:pathLst>
                  <a:path w="6573" h="27466" extrusionOk="0">
                    <a:moveTo>
                      <a:pt x="1" y="1"/>
                    </a:moveTo>
                    <a:lnTo>
                      <a:pt x="1" y="27466"/>
                    </a:lnTo>
                    <a:lnTo>
                      <a:pt x="6572" y="27466"/>
                    </a:lnTo>
                    <a:lnTo>
                      <a:pt x="657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7"/>
              <p:cNvSpPr/>
              <p:nvPr/>
            </p:nvSpPr>
            <p:spPr>
              <a:xfrm>
                <a:off x="5852220" y="2888176"/>
                <a:ext cx="92946" cy="38"/>
              </a:xfrm>
              <a:custGeom>
                <a:avLst/>
                <a:gdLst/>
                <a:ahLst/>
                <a:cxnLst/>
                <a:rect l="l" t="t" r="r" b="b"/>
                <a:pathLst>
                  <a:path w="2436" h="1" fill="none" extrusionOk="0">
                    <a:moveTo>
                      <a:pt x="2435" y="1"/>
                    </a:moveTo>
                    <a:lnTo>
                      <a:pt x="1"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7"/>
              <p:cNvSpPr/>
              <p:nvPr/>
            </p:nvSpPr>
            <p:spPr>
              <a:xfrm>
                <a:off x="5868169" y="2970246"/>
                <a:ext cx="76997" cy="38"/>
              </a:xfrm>
              <a:custGeom>
                <a:avLst/>
                <a:gdLst/>
                <a:ahLst/>
                <a:cxnLst/>
                <a:rect l="l" t="t" r="r" b="b"/>
                <a:pathLst>
                  <a:path w="2018" h="1" fill="none" extrusionOk="0">
                    <a:moveTo>
                      <a:pt x="2017" y="1"/>
                    </a:moveTo>
                    <a:lnTo>
                      <a:pt x="1"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7"/>
              <p:cNvSpPr/>
              <p:nvPr/>
            </p:nvSpPr>
            <p:spPr>
              <a:xfrm>
                <a:off x="5852220" y="3051744"/>
                <a:ext cx="92946" cy="38"/>
              </a:xfrm>
              <a:custGeom>
                <a:avLst/>
                <a:gdLst/>
                <a:ahLst/>
                <a:cxnLst/>
                <a:rect l="l" t="t" r="r" b="b"/>
                <a:pathLst>
                  <a:path w="2436" h="1" fill="none" extrusionOk="0">
                    <a:moveTo>
                      <a:pt x="2435" y="0"/>
                    </a:moveTo>
                    <a:lnTo>
                      <a:pt x="1"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7"/>
              <p:cNvSpPr/>
              <p:nvPr/>
            </p:nvSpPr>
            <p:spPr>
              <a:xfrm>
                <a:off x="5868169" y="3133776"/>
                <a:ext cx="76997" cy="38"/>
              </a:xfrm>
              <a:custGeom>
                <a:avLst/>
                <a:gdLst/>
                <a:ahLst/>
                <a:cxnLst/>
                <a:rect l="l" t="t" r="r" b="b"/>
                <a:pathLst>
                  <a:path w="2018" h="1" fill="none" extrusionOk="0">
                    <a:moveTo>
                      <a:pt x="2017" y="1"/>
                    </a:moveTo>
                    <a:lnTo>
                      <a:pt x="1"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7"/>
              <p:cNvSpPr/>
              <p:nvPr/>
            </p:nvSpPr>
            <p:spPr>
              <a:xfrm>
                <a:off x="5852220" y="3215274"/>
                <a:ext cx="92946" cy="38"/>
              </a:xfrm>
              <a:custGeom>
                <a:avLst/>
                <a:gdLst/>
                <a:ahLst/>
                <a:cxnLst/>
                <a:rect l="l" t="t" r="r" b="b"/>
                <a:pathLst>
                  <a:path w="2436" h="1" fill="none" extrusionOk="0">
                    <a:moveTo>
                      <a:pt x="2435" y="1"/>
                    </a:moveTo>
                    <a:lnTo>
                      <a:pt x="1"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7"/>
              <p:cNvSpPr/>
              <p:nvPr/>
            </p:nvSpPr>
            <p:spPr>
              <a:xfrm>
                <a:off x="5868169" y="3297344"/>
                <a:ext cx="76997" cy="38"/>
              </a:xfrm>
              <a:custGeom>
                <a:avLst/>
                <a:gdLst/>
                <a:ahLst/>
                <a:cxnLst/>
                <a:rect l="l" t="t" r="r" b="b"/>
                <a:pathLst>
                  <a:path w="2018" h="1" fill="none" extrusionOk="0">
                    <a:moveTo>
                      <a:pt x="2017" y="0"/>
                    </a:moveTo>
                    <a:lnTo>
                      <a:pt x="1"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7"/>
              <p:cNvSpPr/>
              <p:nvPr/>
            </p:nvSpPr>
            <p:spPr>
              <a:xfrm>
                <a:off x="5852220" y="3378804"/>
                <a:ext cx="92946" cy="38"/>
              </a:xfrm>
              <a:custGeom>
                <a:avLst/>
                <a:gdLst/>
                <a:ahLst/>
                <a:cxnLst/>
                <a:rect l="l" t="t" r="r" b="b"/>
                <a:pathLst>
                  <a:path w="2436" h="1" fill="none" extrusionOk="0">
                    <a:moveTo>
                      <a:pt x="2435" y="1"/>
                    </a:moveTo>
                    <a:lnTo>
                      <a:pt x="1"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7"/>
              <p:cNvSpPr/>
              <p:nvPr/>
            </p:nvSpPr>
            <p:spPr>
              <a:xfrm>
                <a:off x="5868169" y="3460874"/>
                <a:ext cx="76997" cy="38"/>
              </a:xfrm>
              <a:custGeom>
                <a:avLst/>
                <a:gdLst/>
                <a:ahLst/>
                <a:cxnLst/>
                <a:rect l="l" t="t" r="r" b="b"/>
                <a:pathLst>
                  <a:path w="2018" h="1" fill="none" extrusionOk="0">
                    <a:moveTo>
                      <a:pt x="2017" y="1"/>
                    </a:moveTo>
                    <a:lnTo>
                      <a:pt x="1"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7"/>
              <p:cNvSpPr/>
              <p:nvPr/>
            </p:nvSpPr>
            <p:spPr>
              <a:xfrm>
                <a:off x="5852220" y="3542372"/>
                <a:ext cx="92946" cy="38"/>
              </a:xfrm>
              <a:custGeom>
                <a:avLst/>
                <a:gdLst/>
                <a:ahLst/>
                <a:cxnLst/>
                <a:rect l="l" t="t" r="r" b="b"/>
                <a:pathLst>
                  <a:path w="2436" h="1" fill="none" extrusionOk="0">
                    <a:moveTo>
                      <a:pt x="2435" y="0"/>
                    </a:moveTo>
                    <a:lnTo>
                      <a:pt x="1"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7"/>
              <p:cNvSpPr/>
              <p:nvPr/>
            </p:nvSpPr>
            <p:spPr>
              <a:xfrm>
                <a:off x="5868169" y="3624404"/>
                <a:ext cx="76997" cy="38"/>
              </a:xfrm>
              <a:custGeom>
                <a:avLst/>
                <a:gdLst/>
                <a:ahLst/>
                <a:cxnLst/>
                <a:rect l="l" t="t" r="r" b="b"/>
                <a:pathLst>
                  <a:path w="2018" h="1" fill="none" extrusionOk="0">
                    <a:moveTo>
                      <a:pt x="2017" y="1"/>
                    </a:moveTo>
                    <a:lnTo>
                      <a:pt x="1"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7"/>
              <p:cNvSpPr/>
              <p:nvPr/>
            </p:nvSpPr>
            <p:spPr>
              <a:xfrm>
                <a:off x="5852220" y="3705902"/>
                <a:ext cx="92946" cy="38"/>
              </a:xfrm>
              <a:custGeom>
                <a:avLst/>
                <a:gdLst/>
                <a:ahLst/>
                <a:cxnLst/>
                <a:rect l="l" t="t" r="r" b="b"/>
                <a:pathLst>
                  <a:path w="2436" h="1" fill="none" extrusionOk="0">
                    <a:moveTo>
                      <a:pt x="2435" y="1"/>
                    </a:moveTo>
                    <a:lnTo>
                      <a:pt x="1" y="1"/>
                    </a:lnTo>
                  </a:path>
                </a:pathLst>
              </a:custGeom>
              <a:noFill/>
              <a:ln w="9325" cap="rnd" cmpd="sng">
                <a:solidFill>
                  <a:srgbClr val="0926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7"/>
              <p:cNvSpPr/>
              <p:nvPr/>
            </p:nvSpPr>
            <p:spPr>
              <a:xfrm>
                <a:off x="5868169" y="3787972"/>
                <a:ext cx="76997" cy="38"/>
              </a:xfrm>
              <a:custGeom>
                <a:avLst/>
                <a:gdLst/>
                <a:ahLst/>
                <a:cxnLst/>
                <a:rect l="l" t="t" r="r" b="b"/>
                <a:pathLst>
                  <a:path w="2018" h="1" fill="none" extrusionOk="0">
                    <a:moveTo>
                      <a:pt x="2017" y="0"/>
                    </a:moveTo>
                    <a:lnTo>
                      <a:pt x="1" y="0"/>
                    </a:lnTo>
                  </a:path>
                </a:pathLst>
              </a:custGeom>
              <a:noFill/>
              <a:ln w="9325" cap="rnd" cmpd="sng">
                <a:solidFill>
                  <a:srgbClr val="0926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7"/>
              <p:cNvSpPr/>
              <p:nvPr/>
            </p:nvSpPr>
            <p:spPr>
              <a:xfrm>
                <a:off x="6053943" y="3061283"/>
                <a:ext cx="152773" cy="281126"/>
              </a:xfrm>
              <a:custGeom>
                <a:avLst/>
                <a:gdLst/>
                <a:ahLst/>
                <a:cxnLst/>
                <a:rect l="l" t="t" r="r" b="b"/>
                <a:pathLst>
                  <a:path w="4004" h="7368" extrusionOk="0">
                    <a:moveTo>
                      <a:pt x="4003" y="333"/>
                    </a:moveTo>
                    <a:lnTo>
                      <a:pt x="3999" y="346"/>
                    </a:lnTo>
                    <a:lnTo>
                      <a:pt x="3999" y="346"/>
                    </a:lnTo>
                    <a:lnTo>
                      <a:pt x="4003" y="348"/>
                    </a:lnTo>
                    <a:lnTo>
                      <a:pt x="4003" y="333"/>
                    </a:lnTo>
                    <a:close/>
                    <a:moveTo>
                      <a:pt x="2886" y="1"/>
                    </a:moveTo>
                    <a:cubicBezTo>
                      <a:pt x="2573" y="1"/>
                      <a:pt x="2286" y="197"/>
                      <a:pt x="2181" y="512"/>
                    </a:cubicBezTo>
                    <a:lnTo>
                      <a:pt x="135" y="6411"/>
                    </a:lnTo>
                    <a:cubicBezTo>
                      <a:pt x="1" y="6800"/>
                      <a:pt x="210" y="7233"/>
                      <a:pt x="598" y="7367"/>
                    </a:cubicBezTo>
                    <a:lnTo>
                      <a:pt x="2689" y="1363"/>
                    </a:lnTo>
                    <a:cubicBezTo>
                      <a:pt x="2760" y="1163"/>
                      <a:pt x="2952" y="1037"/>
                      <a:pt x="3154" y="1037"/>
                    </a:cubicBezTo>
                    <a:cubicBezTo>
                      <a:pt x="3208" y="1037"/>
                      <a:pt x="3263" y="1046"/>
                      <a:pt x="3316" y="1065"/>
                    </a:cubicBezTo>
                    <a:lnTo>
                      <a:pt x="3705" y="1199"/>
                    </a:lnTo>
                    <a:lnTo>
                      <a:pt x="3999" y="346"/>
                    </a:lnTo>
                    <a:lnTo>
                      <a:pt x="3999" y="346"/>
                    </a:lnTo>
                    <a:lnTo>
                      <a:pt x="3152" y="49"/>
                    </a:lnTo>
                    <a:cubicBezTo>
                      <a:pt x="3064" y="16"/>
                      <a:pt x="2974" y="1"/>
                      <a:pt x="28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7"/>
              <p:cNvSpPr/>
              <p:nvPr/>
            </p:nvSpPr>
            <p:spPr>
              <a:xfrm>
                <a:off x="5852220" y="2997603"/>
                <a:ext cx="456486" cy="1084441"/>
              </a:xfrm>
              <a:custGeom>
                <a:avLst/>
                <a:gdLst/>
                <a:ahLst/>
                <a:cxnLst/>
                <a:rect l="l" t="t" r="r" b="b"/>
                <a:pathLst>
                  <a:path w="11964" h="28422" extrusionOk="0">
                    <a:moveTo>
                      <a:pt x="9529" y="0"/>
                    </a:moveTo>
                    <a:cubicBezTo>
                      <a:pt x="9455" y="75"/>
                      <a:pt x="9395" y="165"/>
                      <a:pt x="9350" y="269"/>
                    </a:cubicBezTo>
                    <a:lnTo>
                      <a:pt x="9335" y="284"/>
                    </a:lnTo>
                    <a:lnTo>
                      <a:pt x="5661" y="10993"/>
                    </a:lnTo>
                    <a:lnTo>
                      <a:pt x="5631" y="11082"/>
                    </a:lnTo>
                    <a:lnTo>
                      <a:pt x="5348" y="11918"/>
                    </a:lnTo>
                    <a:lnTo>
                      <a:pt x="1" y="27540"/>
                    </a:lnTo>
                    <a:lnTo>
                      <a:pt x="2585" y="28422"/>
                    </a:lnTo>
                    <a:lnTo>
                      <a:pt x="7946" y="12755"/>
                    </a:lnTo>
                    <a:lnTo>
                      <a:pt x="8230" y="11948"/>
                    </a:lnTo>
                    <a:lnTo>
                      <a:pt x="11919" y="1180"/>
                    </a:lnTo>
                    <a:cubicBezTo>
                      <a:pt x="11964" y="1061"/>
                      <a:pt x="11964" y="941"/>
                      <a:pt x="11934" y="822"/>
                    </a:cubicBezTo>
                    <a:lnTo>
                      <a:pt x="952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7"/>
              <p:cNvSpPr/>
              <p:nvPr/>
            </p:nvSpPr>
            <p:spPr>
              <a:xfrm>
                <a:off x="6056232" y="3420430"/>
                <a:ext cx="110001" cy="63261"/>
              </a:xfrm>
              <a:custGeom>
                <a:avLst/>
                <a:gdLst/>
                <a:ahLst/>
                <a:cxnLst/>
                <a:rect l="l" t="t" r="r" b="b"/>
                <a:pathLst>
                  <a:path w="2883" h="1658" extrusionOk="0">
                    <a:moveTo>
                      <a:pt x="284" y="0"/>
                    </a:moveTo>
                    <a:lnTo>
                      <a:pt x="1" y="822"/>
                    </a:lnTo>
                    <a:lnTo>
                      <a:pt x="2599" y="1658"/>
                    </a:lnTo>
                    <a:lnTo>
                      <a:pt x="2883" y="866"/>
                    </a:lnTo>
                    <a:lnTo>
                      <a:pt x="28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7"/>
              <p:cNvSpPr/>
              <p:nvPr/>
            </p:nvSpPr>
            <p:spPr>
              <a:xfrm>
                <a:off x="5852220" y="4047804"/>
                <a:ext cx="98631" cy="107177"/>
              </a:xfrm>
              <a:custGeom>
                <a:avLst/>
                <a:gdLst/>
                <a:ahLst/>
                <a:cxnLst/>
                <a:rect l="l" t="t" r="r" b="b"/>
                <a:pathLst>
                  <a:path w="2585" h="2809" extrusionOk="0">
                    <a:moveTo>
                      <a:pt x="1" y="0"/>
                    </a:moveTo>
                    <a:lnTo>
                      <a:pt x="344" y="2644"/>
                    </a:lnTo>
                    <a:lnTo>
                      <a:pt x="792" y="2808"/>
                    </a:lnTo>
                    <a:lnTo>
                      <a:pt x="2585" y="897"/>
                    </a:lnTo>
                    <a:lnTo>
                      <a:pt x="1" y="0"/>
                    </a:lnTo>
                    <a:close/>
                  </a:path>
                </a:pathLst>
              </a:custGeom>
              <a:solidFill>
                <a:srgbClr val="64D7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7"/>
              <p:cNvSpPr/>
              <p:nvPr/>
            </p:nvSpPr>
            <p:spPr>
              <a:xfrm>
                <a:off x="6208392" y="2991651"/>
                <a:ext cx="100309" cy="51013"/>
              </a:xfrm>
              <a:custGeom>
                <a:avLst/>
                <a:gdLst/>
                <a:ahLst/>
                <a:cxnLst/>
                <a:rect l="l" t="t" r="r" b="b"/>
                <a:pathLst>
                  <a:path w="2629" h="1337" extrusionOk="0">
                    <a:moveTo>
                      <a:pt x="611" y="0"/>
                    </a:moveTo>
                    <a:cubicBezTo>
                      <a:pt x="513" y="0"/>
                      <a:pt x="416" y="23"/>
                      <a:pt x="329" y="67"/>
                    </a:cubicBezTo>
                    <a:cubicBezTo>
                      <a:pt x="284" y="97"/>
                      <a:pt x="239" y="127"/>
                      <a:pt x="194" y="156"/>
                    </a:cubicBezTo>
                    <a:cubicBezTo>
                      <a:pt x="120" y="231"/>
                      <a:pt x="60" y="321"/>
                      <a:pt x="15" y="425"/>
                    </a:cubicBezTo>
                    <a:cubicBezTo>
                      <a:pt x="15" y="425"/>
                      <a:pt x="0" y="440"/>
                      <a:pt x="0" y="440"/>
                    </a:cubicBezTo>
                    <a:lnTo>
                      <a:pt x="2584" y="1336"/>
                    </a:lnTo>
                    <a:cubicBezTo>
                      <a:pt x="2629" y="1217"/>
                      <a:pt x="2629" y="1097"/>
                      <a:pt x="2599" y="978"/>
                    </a:cubicBezTo>
                    <a:cubicBezTo>
                      <a:pt x="2554" y="769"/>
                      <a:pt x="2405" y="590"/>
                      <a:pt x="2181" y="515"/>
                    </a:cubicBezTo>
                    <a:lnTo>
                      <a:pt x="822" y="37"/>
                    </a:lnTo>
                    <a:cubicBezTo>
                      <a:pt x="753" y="12"/>
                      <a:pt x="682" y="0"/>
                      <a:pt x="6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7"/>
              <p:cNvSpPr/>
              <p:nvPr/>
            </p:nvSpPr>
            <p:spPr>
              <a:xfrm>
                <a:off x="6242006" y="2968415"/>
                <a:ext cx="51891" cy="51433"/>
              </a:xfrm>
              <a:custGeom>
                <a:avLst/>
                <a:gdLst/>
                <a:ahLst/>
                <a:cxnLst/>
                <a:rect l="l" t="t" r="r" b="b"/>
                <a:pathLst>
                  <a:path w="1360" h="1348" extrusionOk="0">
                    <a:moveTo>
                      <a:pt x="732" y="0"/>
                    </a:moveTo>
                    <a:cubicBezTo>
                      <a:pt x="502" y="0"/>
                      <a:pt x="294" y="140"/>
                      <a:pt x="224" y="362"/>
                    </a:cubicBezTo>
                    <a:lnTo>
                      <a:pt x="0" y="989"/>
                    </a:lnTo>
                    <a:lnTo>
                      <a:pt x="1046" y="1348"/>
                    </a:lnTo>
                    <a:lnTo>
                      <a:pt x="1255" y="721"/>
                    </a:lnTo>
                    <a:cubicBezTo>
                      <a:pt x="1359" y="437"/>
                      <a:pt x="1210" y="123"/>
                      <a:pt x="926" y="34"/>
                    </a:cubicBezTo>
                    <a:cubicBezTo>
                      <a:pt x="861" y="11"/>
                      <a:pt x="796" y="0"/>
                      <a:pt x="7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7"/>
              <p:cNvSpPr/>
              <p:nvPr/>
            </p:nvSpPr>
            <p:spPr>
              <a:xfrm>
                <a:off x="6208392" y="3008439"/>
                <a:ext cx="98593" cy="34225"/>
              </a:xfrm>
              <a:custGeom>
                <a:avLst/>
                <a:gdLst/>
                <a:ahLst/>
                <a:cxnLst/>
                <a:rect l="l" t="t" r="r" b="b"/>
                <a:pathLst>
                  <a:path w="2584" h="897" fill="none" extrusionOk="0">
                    <a:moveTo>
                      <a:pt x="0" y="0"/>
                    </a:moveTo>
                    <a:lnTo>
                      <a:pt x="2584" y="896"/>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7"/>
              <p:cNvSpPr/>
              <p:nvPr/>
            </p:nvSpPr>
            <p:spPr>
              <a:xfrm>
                <a:off x="6245974" y="2995314"/>
                <a:ext cx="39376" cy="13736"/>
              </a:xfrm>
              <a:custGeom>
                <a:avLst/>
                <a:gdLst/>
                <a:ahLst/>
                <a:cxnLst/>
                <a:rect l="l" t="t" r="r" b="b"/>
                <a:pathLst>
                  <a:path w="1032" h="360" fill="none" extrusionOk="0">
                    <a:moveTo>
                      <a:pt x="1" y="1"/>
                    </a:moveTo>
                    <a:cubicBezTo>
                      <a:pt x="1" y="1"/>
                      <a:pt x="479" y="299"/>
                      <a:pt x="1031" y="359"/>
                    </a:cubicBez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7"/>
              <p:cNvSpPr/>
              <p:nvPr/>
            </p:nvSpPr>
            <p:spPr>
              <a:xfrm>
                <a:off x="5852220" y="4047804"/>
                <a:ext cx="98058" cy="34225"/>
              </a:xfrm>
              <a:custGeom>
                <a:avLst/>
                <a:gdLst/>
                <a:ahLst/>
                <a:cxnLst/>
                <a:rect l="l" t="t" r="r" b="b"/>
                <a:pathLst>
                  <a:path w="2570" h="897" fill="none" extrusionOk="0">
                    <a:moveTo>
                      <a:pt x="1" y="0"/>
                    </a:moveTo>
                    <a:lnTo>
                      <a:pt x="2570" y="897"/>
                    </a:lnTo>
                  </a:path>
                </a:pathLst>
              </a:custGeom>
              <a:noFill/>
              <a:ln w="9325" cap="rnd" cmpd="sng">
                <a:solidFill>
                  <a:srgbClr val="0926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7"/>
              <p:cNvSpPr/>
              <p:nvPr/>
            </p:nvSpPr>
            <p:spPr>
              <a:xfrm>
                <a:off x="5864773" y="4148646"/>
                <a:ext cx="17704" cy="20642"/>
              </a:xfrm>
              <a:custGeom>
                <a:avLst/>
                <a:gdLst/>
                <a:ahLst/>
                <a:cxnLst/>
                <a:rect l="l" t="t" r="r" b="b"/>
                <a:pathLst>
                  <a:path w="464" h="541" extrusionOk="0">
                    <a:moveTo>
                      <a:pt x="0" y="1"/>
                    </a:moveTo>
                    <a:lnTo>
                      <a:pt x="15" y="6"/>
                    </a:lnTo>
                    <a:lnTo>
                      <a:pt x="15" y="6"/>
                    </a:lnTo>
                    <a:lnTo>
                      <a:pt x="15" y="1"/>
                    </a:lnTo>
                    <a:close/>
                    <a:moveTo>
                      <a:pt x="15" y="6"/>
                    </a:moveTo>
                    <a:lnTo>
                      <a:pt x="30" y="464"/>
                    </a:lnTo>
                    <a:cubicBezTo>
                      <a:pt x="30" y="511"/>
                      <a:pt x="66" y="541"/>
                      <a:pt x="104" y="541"/>
                    </a:cubicBezTo>
                    <a:cubicBezTo>
                      <a:pt x="126" y="541"/>
                      <a:pt x="148" y="531"/>
                      <a:pt x="165" y="509"/>
                    </a:cubicBezTo>
                    <a:lnTo>
                      <a:pt x="463" y="165"/>
                    </a:lnTo>
                    <a:lnTo>
                      <a:pt x="15" y="6"/>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7"/>
              <p:cNvSpPr/>
              <p:nvPr/>
            </p:nvSpPr>
            <p:spPr>
              <a:xfrm>
                <a:off x="5622607" y="3953791"/>
                <a:ext cx="117975" cy="85124"/>
              </a:xfrm>
              <a:custGeom>
                <a:avLst/>
                <a:gdLst/>
                <a:ahLst/>
                <a:cxnLst/>
                <a:rect l="l" t="t" r="r" b="b"/>
                <a:pathLst>
                  <a:path w="3092" h="2231" extrusionOk="0">
                    <a:moveTo>
                      <a:pt x="2778" y="0"/>
                    </a:moveTo>
                    <a:lnTo>
                      <a:pt x="0" y="508"/>
                    </a:lnTo>
                    <a:lnTo>
                      <a:pt x="269" y="1957"/>
                    </a:lnTo>
                    <a:cubicBezTo>
                      <a:pt x="296" y="2117"/>
                      <a:pt x="443" y="2230"/>
                      <a:pt x="613" y="2230"/>
                    </a:cubicBezTo>
                    <a:cubicBezTo>
                      <a:pt x="632" y="2230"/>
                      <a:pt x="652" y="2229"/>
                      <a:pt x="672" y="2226"/>
                    </a:cubicBezTo>
                    <a:lnTo>
                      <a:pt x="2778" y="1822"/>
                    </a:lnTo>
                    <a:cubicBezTo>
                      <a:pt x="2957" y="1792"/>
                      <a:pt x="3092" y="1613"/>
                      <a:pt x="3047" y="1419"/>
                    </a:cubicBezTo>
                    <a:lnTo>
                      <a:pt x="2778" y="0"/>
                    </a:lnTo>
                    <a:close/>
                  </a:path>
                </a:pathLst>
              </a:custGeom>
              <a:solidFill>
                <a:srgbClr val="EC6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7"/>
              <p:cNvSpPr/>
              <p:nvPr/>
            </p:nvSpPr>
            <p:spPr>
              <a:xfrm>
                <a:off x="5502344" y="3129808"/>
                <a:ext cx="102065" cy="181809"/>
              </a:xfrm>
              <a:custGeom>
                <a:avLst/>
                <a:gdLst/>
                <a:ahLst/>
                <a:cxnLst/>
                <a:rect l="l" t="t" r="r" b="b"/>
                <a:pathLst>
                  <a:path w="2675" h="4765" extrusionOk="0">
                    <a:moveTo>
                      <a:pt x="494" y="0"/>
                    </a:moveTo>
                    <a:lnTo>
                      <a:pt x="329" y="1449"/>
                    </a:lnTo>
                    <a:lnTo>
                      <a:pt x="1" y="4361"/>
                    </a:lnTo>
                    <a:lnTo>
                      <a:pt x="16" y="4361"/>
                    </a:lnTo>
                    <a:lnTo>
                      <a:pt x="509" y="4765"/>
                    </a:lnTo>
                    <a:lnTo>
                      <a:pt x="882" y="4242"/>
                    </a:lnTo>
                    <a:cubicBezTo>
                      <a:pt x="912" y="4212"/>
                      <a:pt x="942" y="4197"/>
                      <a:pt x="986" y="4182"/>
                    </a:cubicBezTo>
                    <a:cubicBezTo>
                      <a:pt x="1016" y="4182"/>
                      <a:pt x="1061" y="4197"/>
                      <a:pt x="1091" y="4212"/>
                    </a:cubicBezTo>
                    <a:lnTo>
                      <a:pt x="1584" y="4615"/>
                    </a:lnTo>
                    <a:lnTo>
                      <a:pt x="1957" y="4093"/>
                    </a:lnTo>
                    <a:cubicBezTo>
                      <a:pt x="1987" y="4063"/>
                      <a:pt x="2017" y="4048"/>
                      <a:pt x="2062" y="4048"/>
                    </a:cubicBezTo>
                    <a:cubicBezTo>
                      <a:pt x="2071" y="4043"/>
                      <a:pt x="2079" y="4042"/>
                      <a:pt x="2088" y="4042"/>
                    </a:cubicBezTo>
                    <a:cubicBezTo>
                      <a:pt x="2108" y="4042"/>
                      <a:pt x="2126" y="4052"/>
                      <a:pt x="2136" y="4063"/>
                    </a:cubicBezTo>
                    <a:cubicBezTo>
                      <a:pt x="2151" y="4063"/>
                      <a:pt x="2166" y="4078"/>
                      <a:pt x="2166" y="4078"/>
                    </a:cubicBezTo>
                    <a:lnTo>
                      <a:pt x="2674" y="4481"/>
                    </a:lnTo>
                    <a:lnTo>
                      <a:pt x="2659" y="4391"/>
                    </a:lnTo>
                    <a:lnTo>
                      <a:pt x="1196" y="1419"/>
                    </a:lnTo>
                    <a:lnTo>
                      <a:pt x="4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7"/>
              <p:cNvSpPr/>
              <p:nvPr/>
            </p:nvSpPr>
            <p:spPr>
              <a:xfrm>
                <a:off x="5500627" y="3283990"/>
                <a:ext cx="227976" cy="689194"/>
              </a:xfrm>
              <a:custGeom>
                <a:avLst/>
                <a:gdLst/>
                <a:ahLst/>
                <a:cxnLst/>
                <a:rect l="l" t="t" r="r" b="b"/>
                <a:pathLst>
                  <a:path w="5975" h="18063" extrusionOk="0">
                    <a:moveTo>
                      <a:pt x="2133" y="1"/>
                    </a:moveTo>
                    <a:cubicBezTo>
                      <a:pt x="2124" y="1"/>
                      <a:pt x="2116" y="2"/>
                      <a:pt x="2107" y="7"/>
                    </a:cubicBezTo>
                    <a:cubicBezTo>
                      <a:pt x="2062" y="7"/>
                      <a:pt x="2032" y="22"/>
                      <a:pt x="2002" y="66"/>
                    </a:cubicBezTo>
                    <a:lnTo>
                      <a:pt x="1629" y="574"/>
                    </a:lnTo>
                    <a:lnTo>
                      <a:pt x="1136" y="171"/>
                    </a:lnTo>
                    <a:cubicBezTo>
                      <a:pt x="1106" y="156"/>
                      <a:pt x="1061" y="141"/>
                      <a:pt x="1031" y="141"/>
                    </a:cubicBezTo>
                    <a:cubicBezTo>
                      <a:pt x="987" y="156"/>
                      <a:pt x="957" y="171"/>
                      <a:pt x="927" y="201"/>
                    </a:cubicBezTo>
                    <a:lnTo>
                      <a:pt x="554" y="724"/>
                    </a:lnTo>
                    <a:lnTo>
                      <a:pt x="61" y="320"/>
                    </a:lnTo>
                    <a:lnTo>
                      <a:pt x="46" y="320"/>
                    </a:lnTo>
                    <a:lnTo>
                      <a:pt x="16" y="649"/>
                    </a:lnTo>
                    <a:lnTo>
                      <a:pt x="1" y="709"/>
                    </a:lnTo>
                    <a:lnTo>
                      <a:pt x="2973" y="16868"/>
                    </a:lnTo>
                    <a:lnTo>
                      <a:pt x="3197" y="18063"/>
                    </a:lnTo>
                    <a:lnTo>
                      <a:pt x="5975" y="17555"/>
                    </a:lnTo>
                    <a:lnTo>
                      <a:pt x="5751" y="16360"/>
                    </a:lnTo>
                    <a:lnTo>
                      <a:pt x="2779" y="768"/>
                    </a:lnTo>
                    <a:lnTo>
                      <a:pt x="2719" y="440"/>
                    </a:lnTo>
                    <a:lnTo>
                      <a:pt x="2211" y="37"/>
                    </a:lnTo>
                    <a:cubicBezTo>
                      <a:pt x="2211" y="22"/>
                      <a:pt x="2196" y="22"/>
                      <a:pt x="2181" y="22"/>
                    </a:cubicBezTo>
                    <a:cubicBezTo>
                      <a:pt x="2171" y="11"/>
                      <a:pt x="2153" y="1"/>
                      <a:pt x="21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7"/>
              <p:cNvSpPr/>
              <p:nvPr/>
            </p:nvSpPr>
            <p:spPr>
              <a:xfrm>
                <a:off x="5493225" y="3283990"/>
                <a:ext cx="118013" cy="40750"/>
              </a:xfrm>
              <a:custGeom>
                <a:avLst/>
                <a:gdLst/>
                <a:ahLst/>
                <a:cxnLst/>
                <a:rect l="l" t="t" r="r" b="b"/>
                <a:pathLst>
                  <a:path w="3093" h="1068" extrusionOk="0">
                    <a:moveTo>
                      <a:pt x="2327" y="1"/>
                    </a:moveTo>
                    <a:cubicBezTo>
                      <a:pt x="2318" y="1"/>
                      <a:pt x="2310" y="2"/>
                      <a:pt x="2301" y="7"/>
                    </a:cubicBezTo>
                    <a:cubicBezTo>
                      <a:pt x="2256" y="7"/>
                      <a:pt x="2226" y="22"/>
                      <a:pt x="2211" y="52"/>
                    </a:cubicBezTo>
                    <a:lnTo>
                      <a:pt x="1823" y="574"/>
                    </a:lnTo>
                    <a:lnTo>
                      <a:pt x="1330" y="171"/>
                    </a:lnTo>
                    <a:cubicBezTo>
                      <a:pt x="1300" y="156"/>
                      <a:pt x="1255" y="141"/>
                      <a:pt x="1225" y="141"/>
                    </a:cubicBezTo>
                    <a:cubicBezTo>
                      <a:pt x="1181" y="156"/>
                      <a:pt x="1151" y="171"/>
                      <a:pt x="1121" y="201"/>
                    </a:cubicBezTo>
                    <a:lnTo>
                      <a:pt x="748" y="724"/>
                    </a:lnTo>
                    <a:lnTo>
                      <a:pt x="255" y="320"/>
                    </a:lnTo>
                    <a:lnTo>
                      <a:pt x="240" y="320"/>
                    </a:lnTo>
                    <a:cubicBezTo>
                      <a:pt x="212" y="300"/>
                      <a:pt x="178" y="288"/>
                      <a:pt x="145" y="288"/>
                    </a:cubicBezTo>
                    <a:cubicBezTo>
                      <a:pt x="106" y="288"/>
                      <a:pt x="70" y="303"/>
                      <a:pt x="46" y="335"/>
                    </a:cubicBezTo>
                    <a:cubicBezTo>
                      <a:pt x="1" y="395"/>
                      <a:pt x="16" y="485"/>
                      <a:pt x="75" y="544"/>
                    </a:cubicBezTo>
                    <a:lnTo>
                      <a:pt x="210" y="649"/>
                    </a:lnTo>
                    <a:lnTo>
                      <a:pt x="688" y="1037"/>
                    </a:lnTo>
                    <a:cubicBezTo>
                      <a:pt x="718" y="1067"/>
                      <a:pt x="762" y="1067"/>
                      <a:pt x="792" y="1067"/>
                    </a:cubicBezTo>
                    <a:cubicBezTo>
                      <a:pt x="837" y="1067"/>
                      <a:pt x="867" y="1037"/>
                      <a:pt x="897" y="1007"/>
                    </a:cubicBezTo>
                    <a:lnTo>
                      <a:pt x="1270" y="485"/>
                    </a:lnTo>
                    <a:lnTo>
                      <a:pt x="1763" y="888"/>
                    </a:lnTo>
                    <a:cubicBezTo>
                      <a:pt x="1785" y="910"/>
                      <a:pt x="1815" y="924"/>
                      <a:pt x="1841" y="924"/>
                    </a:cubicBezTo>
                    <a:cubicBezTo>
                      <a:pt x="1851" y="924"/>
                      <a:pt x="1860" y="922"/>
                      <a:pt x="1868" y="918"/>
                    </a:cubicBezTo>
                    <a:cubicBezTo>
                      <a:pt x="1912" y="918"/>
                      <a:pt x="1942" y="903"/>
                      <a:pt x="1972" y="858"/>
                    </a:cubicBezTo>
                    <a:lnTo>
                      <a:pt x="2346" y="350"/>
                    </a:lnTo>
                    <a:lnTo>
                      <a:pt x="2838" y="753"/>
                    </a:lnTo>
                    <a:cubicBezTo>
                      <a:pt x="2865" y="771"/>
                      <a:pt x="2891" y="778"/>
                      <a:pt x="2917" y="778"/>
                    </a:cubicBezTo>
                    <a:cubicBezTo>
                      <a:pt x="2936" y="778"/>
                      <a:pt x="2954" y="775"/>
                      <a:pt x="2973" y="768"/>
                    </a:cubicBezTo>
                    <a:cubicBezTo>
                      <a:pt x="3003" y="768"/>
                      <a:pt x="3033" y="753"/>
                      <a:pt x="3048" y="724"/>
                    </a:cubicBezTo>
                    <a:cubicBezTo>
                      <a:pt x="3092" y="664"/>
                      <a:pt x="3077" y="574"/>
                      <a:pt x="3018" y="529"/>
                    </a:cubicBezTo>
                    <a:lnTo>
                      <a:pt x="2913" y="440"/>
                    </a:lnTo>
                    <a:lnTo>
                      <a:pt x="2405" y="37"/>
                    </a:lnTo>
                    <a:cubicBezTo>
                      <a:pt x="2405" y="22"/>
                      <a:pt x="2390" y="22"/>
                      <a:pt x="2390" y="22"/>
                    </a:cubicBezTo>
                    <a:cubicBezTo>
                      <a:pt x="2369" y="11"/>
                      <a:pt x="2348" y="1"/>
                      <a:pt x="23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7"/>
              <p:cNvSpPr/>
              <p:nvPr/>
            </p:nvSpPr>
            <p:spPr>
              <a:xfrm>
                <a:off x="5514897" y="3129808"/>
                <a:ext cx="33080" cy="55325"/>
              </a:xfrm>
              <a:custGeom>
                <a:avLst/>
                <a:gdLst/>
                <a:ahLst/>
                <a:cxnLst/>
                <a:rect l="l" t="t" r="r" b="b"/>
                <a:pathLst>
                  <a:path w="867" h="1450" extrusionOk="0">
                    <a:moveTo>
                      <a:pt x="165" y="0"/>
                    </a:moveTo>
                    <a:lnTo>
                      <a:pt x="0" y="1449"/>
                    </a:lnTo>
                    <a:lnTo>
                      <a:pt x="867" y="1419"/>
                    </a:lnTo>
                    <a:lnTo>
                      <a:pt x="16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7"/>
              <p:cNvSpPr/>
              <p:nvPr/>
            </p:nvSpPr>
            <p:spPr>
              <a:xfrm>
                <a:off x="5561598" y="3306768"/>
                <a:ext cx="123126" cy="614677"/>
              </a:xfrm>
              <a:custGeom>
                <a:avLst/>
                <a:gdLst/>
                <a:ahLst/>
                <a:cxnLst/>
                <a:rect l="l" t="t" r="r" b="b"/>
                <a:pathLst>
                  <a:path w="3227" h="16110" extrusionOk="0">
                    <a:moveTo>
                      <a:pt x="162" y="1"/>
                    </a:moveTo>
                    <a:cubicBezTo>
                      <a:pt x="153" y="1"/>
                      <a:pt x="144" y="3"/>
                      <a:pt x="135" y="7"/>
                    </a:cubicBezTo>
                    <a:cubicBezTo>
                      <a:pt x="61" y="22"/>
                      <a:pt x="1" y="97"/>
                      <a:pt x="16" y="171"/>
                    </a:cubicBezTo>
                    <a:lnTo>
                      <a:pt x="2928" y="15987"/>
                    </a:lnTo>
                    <a:cubicBezTo>
                      <a:pt x="2942" y="16054"/>
                      <a:pt x="3003" y="16109"/>
                      <a:pt x="3069" y="16109"/>
                    </a:cubicBezTo>
                    <a:cubicBezTo>
                      <a:pt x="3077" y="16109"/>
                      <a:pt x="3085" y="16108"/>
                      <a:pt x="3093" y="16107"/>
                    </a:cubicBezTo>
                    <a:cubicBezTo>
                      <a:pt x="3167" y="16092"/>
                      <a:pt x="3227" y="16017"/>
                      <a:pt x="3212" y="15943"/>
                    </a:cubicBezTo>
                    <a:lnTo>
                      <a:pt x="300" y="112"/>
                    </a:lnTo>
                    <a:cubicBezTo>
                      <a:pt x="285" y="67"/>
                      <a:pt x="255" y="37"/>
                      <a:pt x="225" y="22"/>
                    </a:cubicBezTo>
                    <a:cubicBezTo>
                      <a:pt x="204" y="11"/>
                      <a:pt x="183" y="1"/>
                      <a:pt x="1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7"/>
              <p:cNvSpPr/>
              <p:nvPr/>
            </p:nvSpPr>
            <p:spPr>
              <a:xfrm>
                <a:off x="5517186" y="3313865"/>
                <a:ext cx="129956" cy="628069"/>
              </a:xfrm>
              <a:custGeom>
                <a:avLst/>
                <a:gdLst/>
                <a:ahLst/>
                <a:cxnLst/>
                <a:rect l="l" t="t" r="r" b="b"/>
                <a:pathLst>
                  <a:path w="3406" h="16461" extrusionOk="0">
                    <a:moveTo>
                      <a:pt x="134" y="0"/>
                    </a:moveTo>
                    <a:cubicBezTo>
                      <a:pt x="60" y="15"/>
                      <a:pt x="0" y="90"/>
                      <a:pt x="15" y="165"/>
                    </a:cubicBezTo>
                    <a:lnTo>
                      <a:pt x="3121" y="16339"/>
                    </a:lnTo>
                    <a:cubicBezTo>
                      <a:pt x="3135" y="16406"/>
                      <a:pt x="3196" y="16461"/>
                      <a:pt x="3262" y="16461"/>
                    </a:cubicBezTo>
                    <a:cubicBezTo>
                      <a:pt x="3270" y="16461"/>
                      <a:pt x="3278" y="16460"/>
                      <a:pt x="3286" y="16459"/>
                    </a:cubicBezTo>
                    <a:cubicBezTo>
                      <a:pt x="3360" y="16444"/>
                      <a:pt x="3405" y="16369"/>
                      <a:pt x="3405" y="16294"/>
                    </a:cubicBezTo>
                    <a:lnTo>
                      <a:pt x="299" y="120"/>
                    </a:lnTo>
                    <a:cubicBezTo>
                      <a:pt x="284" y="75"/>
                      <a:pt x="269" y="30"/>
                      <a:pt x="224" y="15"/>
                    </a:cubicBezTo>
                    <a:cubicBezTo>
                      <a:pt x="194" y="0"/>
                      <a:pt x="164" y="0"/>
                      <a:pt x="1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7"/>
              <p:cNvSpPr/>
              <p:nvPr/>
            </p:nvSpPr>
            <p:spPr>
              <a:xfrm>
                <a:off x="5595250" y="3906327"/>
                <a:ext cx="155596" cy="68183"/>
              </a:xfrm>
              <a:custGeom>
                <a:avLst/>
                <a:gdLst/>
                <a:ahLst/>
                <a:cxnLst/>
                <a:rect l="l" t="t" r="r" b="b"/>
                <a:pathLst>
                  <a:path w="4078" h="1787" extrusionOk="0">
                    <a:moveTo>
                      <a:pt x="3568" y="0"/>
                    </a:moveTo>
                    <a:cubicBezTo>
                      <a:pt x="3549" y="0"/>
                      <a:pt x="3529" y="2"/>
                      <a:pt x="3510" y="5"/>
                    </a:cubicBezTo>
                    <a:lnTo>
                      <a:pt x="3271" y="49"/>
                    </a:lnTo>
                    <a:lnTo>
                      <a:pt x="493" y="557"/>
                    </a:lnTo>
                    <a:lnTo>
                      <a:pt x="344" y="587"/>
                    </a:lnTo>
                    <a:cubicBezTo>
                      <a:pt x="135" y="617"/>
                      <a:pt x="0" y="826"/>
                      <a:pt x="30" y="1035"/>
                    </a:cubicBezTo>
                    <a:lnTo>
                      <a:pt x="105" y="1468"/>
                    </a:lnTo>
                    <a:cubicBezTo>
                      <a:pt x="145" y="1658"/>
                      <a:pt x="309" y="1786"/>
                      <a:pt x="495" y="1786"/>
                    </a:cubicBezTo>
                    <a:cubicBezTo>
                      <a:pt x="514" y="1786"/>
                      <a:pt x="533" y="1785"/>
                      <a:pt x="553" y="1782"/>
                    </a:cubicBezTo>
                    <a:lnTo>
                      <a:pt x="717" y="1752"/>
                    </a:lnTo>
                    <a:lnTo>
                      <a:pt x="3495" y="1244"/>
                    </a:lnTo>
                    <a:lnTo>
                      <a:pt x="3719" y="1199"/>
                    </a:lnTo>
                    <a:cubicBezTo>
                      <a:pt x="3928" y="1170"/>
                      <a:pt x="4077" y="960"/>
                      <a:pt x="4033" y="751"/>
                    </a:cubicBezTo>
                    <a:lnTo>
                      <a:pt x="3958" y="318"/>
                    </a:lnTo>
                    <a:cubicBezTo>
                      <a:pt x="3917" y="129"/>
                      <a:pt x="3754" y="0"/>
                      <a:pt x="3568" y="0"/>
                    </a:cubicBezTo>
                    <a:close/>
                  </a:path>
                </a:pathLst>
              </a:custGeom>
              <a:solidFill>
                <a:srgbClr val="56BC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7"/>
              <p:cNvSpPr/>
              <p:nvPr/>
            </p:nvSpPr>
            <p:spPr>
              <a:xfrm>
                <a:off x="5441945" y="3604487"/>
                <a:ext cx="731164" cy="72952"/>
              </a:xfrm>
              <a:custGeom>
                <a:avLst/>
                <a:gdLst/>
                <a:ahLst/>
                <a:cxnLst/>
                <a:rect l="l" t="t" r="r" b="b"/>
                <a:pathLst>
                  <a:path w="19163" h="1912" fill="none" extrusionOk="0">
                    <a:moveTo>
                      <a:pt x="19162" y="60"/>
                    </a:moveTo>
                    <a:cubicBezTo>
                      <a:pt x="19162" y="60"/>
                      <a:pt x="19162" y="60"/>
                      <a:pt x="19162" y="75"/>
                    </a:cubicBezTo>
                    <a:cubicBezTo>
                      <a:pt x="18669" y="1105"/>
                      <a:pt x="14562" y="1912"/>
                      <a:pt x="9589" y="1912"/>
                    </a:cubicBezTo>
                    <a:cubicBezTo>
                      <a:pt x="4601" y="1912"/>
                      <a:pt x="344" y="1075"/>
                      <a:pt x="1" y="0"/>
                    </a:cubicBezTo>
                  </a:path>
                </a:pathLst>
              </a:custGeom>
              <a:noFill/>
              <a:ln w="9325" cap="rnd" cmpd="sng">
                <a:solidFill>
                  <a:srgbClr val="0926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7"/>
              <p:cNvSpPr/>
              <p:nvPr/>
            </p:nvSpPr>
            <p:spPr>
              <a:xfrm>
                <a:off x="5441373" y="3604487"/>
                <a:ext cx="731737" cy="843378"/>
              </a:xfrm>
              <a:custGeom>
                <a:avLst/>
                <a:gdLst/>
                <a:ahLst/>
                <a:cxnLst/>
                <a:rect l="l" t="t" r="r" b="b"/>
                <a:pathLst>
                  <a:path w="19178" h="22104" extrusionOk="0">
                    <a:moveTo>
                      <a:pt x="1" y="0"/>
                    </a:moveTo>
                    <a:lnTo>
                      <a:pt x="1599" y="22104"/>
                    </a:lnTo>
                    <a:lnTo>
                      <a:pt x="16265" y="22104"/>
                    </a:lnTo>
                    <a:lnTo>
                      <a:pt x="19177" y="75"/>
                    </a:lnTo>
                    <a:lnTo>
                      <a:pt x="19177" y="75"/>
                    </a:lnTo>
                    <a:cubicBezTo>
                      <a:pt x="18684" y="1105"/>
                      <a:pt x="14682" y="1912"/>
                      <a:pt x="9604" y="1912"/>
                    </a:cubicBezTo>
                    <a:cubicBezTo>
                      <a:pt x="4511" y="1912"/>
                      <a:pt x="359" y="1075"/>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9" name="Google Shape;219;p27"/>
            <p:cNvSpPr/>
            <p:nvPr/>
          </p:nvSpPr>
          <p:spPr>
            <a:xfrm rot="405879">
              <a:off x="7763983" y="3643019"/>
              <a:ext cx="367919" cy="387762"/>
            </a:xfrm>
            <a:custGeom>
              <a:avLst/>
              <a:gdLst/>
              <a:ahLst/>
              <a:cxnLst/>
              <a:rect l="l" t="t" r="r" b="b"/>
              <a:pathLst>
                <a:path w="9679" h="10201" fill="none" extrusionOk="0">
                  <a:moveTo>
                    <a:pt x="1255" y="1837"/>
                  </a:moveTo>
                  <a:cubicBezTo>
                    <a:pt x="255" y="2584"/>
                    <a:pt x="1" y="4152"/>
                    <a:pt x="703" y="5183"/>
                  </a:cubicBezTo>
                  <a:cubicBezTo>
                    <a:pt x="1330" y="6079"/>
                    <a:pt x="2525" y="6512"/>
                    <a:pt x="2928" y="7527"/>
                  </a:cubicBezTo>
                  <a:cubicBezTo>
                    <a:pt x="3197" y="8170"/>
                    <a:pt x="3092" y="8946"/>
                    <a:pt x="3481" y="9514"/>
                  </a:cubicBezTo>
                  <a:cubicBezTo>
                    <a:pt x="3824" y="9992"/>
                    <a:pt x="4466" y="10201"/>
                    <a:pt x="5034" y="10096"/>
                  </a:cubicBezTo>
                  <a:cubicBezTo>
                    <a:pt x="5616" y="9992"/>
                    <a:pt x="6109" y="9618"/>
                    <a:pt x="6468" y="9155"/>
                  </a:cubicBezTo>
                  <a:cubicBezTo>
                    <a:pt x="7573" y="7647"/>
                    <a:pt x="7110" y="5556"/>
                    <a:pt x="7453" y="3719"/>
                  </a:cubicBezTo>
                  <a:cubicBezTo>
                    <a:pt x="7707" y="2270"/>
                    <a:pt x="8529" y="911"/>
                    <a:pt x="9679" y="0"/>
                  </a:cubicBezTo>
                </a:path>
              </a:pathLst>
            </a:custGeom>
            <a:noFill/>
            <a:ln w="9525" cap="flat" cmpd="sng">
              <a:solidFill>
                <a:schemeClr val="accent4"/>
              </a:solidFill>
              <a:prstDash val="solid"/>
              <a:miter lim="1493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7"/>
            <p:cNvSpPr/>
            <p:nvPr/>
          </p:nvSpPr>
          <p:spPr>
            <a:xfrm>
              <a:off x="7491325" y="4020828"/>
              <a:ext cx="472748" cy="583169"/>
            </a:xfrm>
            <a:custGeom>
              <a:avLst/>
              <a:gdLst/>
              <a:ahLst/>
              <a:cxnLst/>
              <a:rect l="l" t="t" r="r" b="b"/>
              <a:pathLst>
                <a:path w="10425" h="12860" fill="none" extrusionOk="0">
                  <a:moveTo>
                    <a:pt x="523" y="12307"/>
                  </a:moveTo>
                  <a:cubicBezTo>
                    <a:pt x="0" y="11605"/>
                    <a:pt x="75" y="10604"/>
                    <a:pt x="448" y="9813"/>
                  </a:cubicBezTo>
                  <a:cubicBezTo>
                    <a:pt x="822" y="9021"/>
                    <a:pt x="1449" y="8379"/>
                    <a:pt x="2016" y="7707"/>
                  </a:cubicBezTo>
                  <a:cubicBezTo>
                    <a:pt x="2584" y="7035"/>
                    <a:pt x="3107" y="6288"/>
                    <a:pt x="3241" y="5422"/>
                  </a:cubicBezTo>
                  <a:cubicBezTo>
                    <a:pt x="3346" y="4660"/>
                    <a:pt x="3122" y="3883"/>
                    <a:pt x="3017" y="3122"/>
                  </a:cubicBezTo>
                  <a:cubicBezTo>
                    <a:pt x="2898" y="2360"/>
                    <a:pt x="2913" y="1509"/>
                    <a:pt x="3405" y="911"/>
                  </a:cubicBezTo>
                  <a:cubicBezTo>
                    <a:pt x="4152" y="0"/>
                    <a:pt x="5720" y="179"/>
                    <a:pt x="6557" y="1016"/>
                  </a:cubicBezTo>
                  <a:cubicBezTo>
                    <a:pt x="7393" y="1852"/>
                    <a:pt x="7677" y="3092"/>
                    <a:pt x="7796" y="4257"/>
                  </a:cubicBezTo>
                  <a:cubicBezTo>
                    <a:pt x="7946" y="5810"/>
                    <a:pt x="7871" y="7378"/>
                    <a:pt x="8155" y="8916"/>
                  </a:cubicBezTo>
                  <a:cubicBezTo>
                    <a:pt x="8438" y="10455"/>
                    <a:pt x="9125" y="11993"/>
                    <a:pt x="10425" y="12859"/>
                  </a:cubicBezTo>
                </a:path>
              </a:pathLst>
            </a:custGeom>
            <a:noFill/>
            <a:ln w="9525" cap="flat" cmpd="sng">
              <a:solidFill>
                <a:schemeClr val="accent4"/>
              </a:solidFill>
              <a:prstDash val="solid"/>
              <a:miter lim="1493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7"/>
            <p:cNvSpPr/>
            <p:nvPr/>
          </p:nvSpPr>
          <p:spPr>
            <a:xfrm rot="433640">
              <a:off x="7944744" y="3998366"/>
              <a:ext cx="243475" cy="459674"/>
            </a:xfrm>
            <a:custGeom>
              <a:avLst/>
              <a:gdLst/>
              <a:ahLst/>
              <a:cxnLst/>
              <a:rect l="l" t="t" r="r" b="b"/>
              <a:pathLst>
                <a:path w="6677" h="12606" fill="none" extrusionOk="0">
                  <a:moveTo>
                    <a:pt x="6677" y="30"/>
                  </a:moveTo>
                  <a:cubicBezTo>
                    <a:pt x="5676" y="15"/>
                    <a:pt x="4660" y="0"/>
                    <a:pt x="3719" y="344"/>
                  </a:cubicBezTo>
                  <a:cubicBezTo>
                    <a:pt x="2779" y="672"/>
                    <a:pt x="1942" y="1449"/>
                    <a:pt x="1808" y="2435"/>
                  </a:cubicBezTo>
                  <a:cubicBezTo>
                    <a:pt x="1733" y="2987"/>
                    <a:pt x="1882" y="3585"/>
                    <a:pt x="1614" y="4063"/>
                  </a:cubicBezTo>
                  <a:cubicBezTo>
                    <a:pt x="1255" y="4705"/>
                    <a:pt x="269" y="4914"/>
                    <a:pt x="105" y="5646"/>
                  </a:cubicBezTo>
                  <a:cubicBezTo>
                    <a:pt x="1" y="6168"/>
                    <a:pt x="404" y="6661"/>
                    <a:pt x="852" y="6945"/>
                  </a:cubicBezTo>
                  <a:cubicBezTo>
                    <a:pt x="1300" y="7229"/>
                    <a:pt x="1838" y="7408"/>
                    <a:pt x="2196" y="7796"/>
                  </a:cubicBezTo>
                  <a:cubicBezTo>
                    <a:pt x="3152" y="8812"/>
                    <a:pt x="2554" y="10604"/>
                    <a:pt x="3376" y="11739"/>
                  </a:cubicBezTo>
                  <a:cubicBezTo>
                    <a:pt x="3794" y="12322"/>
                    <a:pt x="4586" y="12605"/>
                    <a:pt x="5288" y="12426"/>
                  </a:cubicBezTo>
                  <a:cubicBezTo>
                    <a:pt x="5975" y="12247"/>
                    <a:pt x="6542" y="11635"/>
                    <a:pt x="6647" y="10918"/>
                  </a:cubicBezTo>
                </a:path>
              </a:pathLst>
            </a:custGeom>
            <a:noFill/>
            <a:ln w="9525" cap="flat" cmpd="sng">
              <a:solidFill>
                <a:schemeClr val="accent4"/>
              </a:solidFill>
              <a:prstDash val="solid"/>
              <a:miter lim="1493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7"/>
            <p:cNvSpPr/>
            <p:nvPr/>
          </p:nvSpPr>
          <p:spPr>
            <a:xfrm>
              <a:off x="7491325" y="3818738"/>
              <a:ext cx="147900" cy="1479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sp>
        <p:nvSpPr>
          <p:cNvPr id="3" name="CuadroTexto 2">
            <a:extLst>
              <a:ext uri="{FF2B5EF4-FFF2-40B4-BE49-F238E27FC236}">
                <a16:creationId xmlns:a16="http://schemas.microsoft.com/office/drawing/2014/main" id="{060685E8-E136-F5F7-C39C-F6FB202B5AF9}"/>
              </a:ext>
            </a:extLst>
          </p:cNvPr>
          <p:cNvSpPr txBox="1"/>
          <p:nvPr/>
        </p:nvSpPr>
        <p:spPr>
          <a:xfrm>
            <a:off x="804231" y="1948514"/>
            <a:ext cx="7349228" cy="400110"/>
          </a:xfrm>
          <a:prstGeom prst="rect">
            <a:avLst/>
          </a:prstGeom>
          <a:noFill/>
        </p:spPr>
        <p:txBody>
          <a:bodyPr wrap="square">
            <a:spAutoFit/>
          </a:bodyPr>
          <a:lstStyle/>
          <a:p>
            <a:pPr algn="ctr"/>
            <a:r>
              <a:rPr lang="es-MX" sz="2000" b="1" dirty="0">
                <a:solidFill>
                  <a:srgbClr val="FF0000"/>
                </a:solidFill>
                <a:latin typeface="Arial Rounded MT Bold" panose="020F0704030504030204" pitchFamily="34" charset="0"/>
                <a:cs typeface="Arial" panose="020B0604020202020204" pitchFamily="34" charset="0"/>
              </a:rPr>
              <a:t>haber mediado dolo o error en el cómputo de los votos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EB76FA97-5922-DA27-8CEF-E148188D3EA8}"/>
              </a:ext>
            </a:extLst>
          </p:cNvPr>
          <p:cNvPicPr>
            <a:picLocks noChangeAspect="1"/>
          </p:cNvPicPr>
          <p:nvPr/>
        </p:nvPicPr>
        <p:blipFill rotWithShape="1">
          <a:blip r:embed="rId3"/>
          <a:srcRect l="20837" t="31821" r="23873" b="23218"/>
          <a:stretch/>
        </p:blipFill>
        <p:spPr bwMode="auto">
          <a:xfrm rot="600000">
            <a:off x="178300" y="303891"/>
            <a:ext cx="8787399" cy="385010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28733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grpSp>
        <p:nvGrpSpPr>
          <p:cNvPr id="350" name="Google Shape;350;p34"/>
          <p:cNvGrpSpPr/>
          <p:nvPr/>
        </p:nvGrpSpPr>
        <p:grpSpPr>
          <a:xfrm rot="697666">
            <a:off x="6062396" y="3143186"/>
            <a:ext cx="2349307" cy="1633352"/>
            <a:chOff x="4014025" y="3796700"/>
            <a:chExt cx="1114925" cy="775150"/>
          </a:xfrm>
        </p:grpSpPr>
        <p:sp>
          <p:nvSpPr>
            <p:cNvPr id="351" name="Google Shape;351;p34"/>
            <p:cNvSpPr/>
            <p:nvPr/>
          </p:nvSpPr>
          <p:spPr>
            <a:xfrm>
              <a:off x="4715600" y="4046850"/>
              <a:ext cx="58275" cy="150500"/>
            </a:xfrm>
            <a:custGeom>
              <a:avLst/>
              <a:gdLst/>
              <a:ahLst/>
              <a:cxnLst/>
              <a:rect l="l" t="t" r="r" b="b"/>
              <a:pathLst>
                <a:path w="2331" h="6020" fill="none" extrusionOk="0">
                  <a:moveTo>
                    <a:pt x="2077" y="1"/>
                  </a:moveTo>
                  <a:cubicBezTo>
                    <a:pt x="2331" y="2181"/>
                    <a:pt x="1539" y="4451"/>
                    <a:pt x="1" y="6019"/>
                  </a:cubicBezTo>
                </a:path>
              </a:pathLst>
            </a:custGeom>
            <a:noFill/>
            <a:ln w="932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4"/>
            <p:cNvSpPr/>
            <p:nvPr/>
          </p:nvSpPr>
          <p:spPr>
            <a:xfrm>
              <a:off x="4014025" y="3973675"/>
              <a:ext cx="1114925" cy="598175"/>
            </a:xfrm>
            <a:custGeom>
              <a:avLst/>
              <a:gdLst/>
              <a:ahLst/>
              <a:cxnLst/>
              <a:rect l="l" t="t" r="r" b="b"/>
              <a:pathLst>
                <a:path w="44597" h="23927" extrusionOk="0">
                  <a:moveTo>
                    <a:pt x="29348" y="0"/>
                  </a:moveTo>
                  <a:lnTo>
                    <a:pt x="2241" y="14368"/>
                  </a:lnTo>
                  <a:lnTo>
                    <a:pt x="1" y="15831"/>
                  </a:lnTo>
                  <a:lnTo>
                    <a:pt x="14249" y="23926"/>
                  </a:lnTo>
                  <a:lnTo>
                    <a:pt x="44597" y="7274"/>
                  </a:lnTo>
                  <a:lnTo>
                    <a:pt x="293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4"/>
            <p:cNvSpPr/>
            <p:nvPr/>
          </p:nvSpPr>
          <p:spPr>
            <a:xfrm>
              <a:off x="4023375" y="4098300"/>
              <a:ext cx="705325" cy="310000"/>
            </a:xfrm>
            <a:custGeom>
              <a:avLst/>
              <a:gdLst/>
              <a:ahLst/>
              <a:cxnLst/>
              <a:rect l="l" t="t" r="r" b="b"/>
              <a:pathLst>
                <a:path w="28213" h="12400" extrusionOk="0">
                  <a:moveTo>
                    <a:pt x="14292" y="1"/>
                  </a:moveTo>
                  <a:cubicBezTo>
                    <a:pt x="13997" y="1"/>
                    <a:pt x="13697" y="15"/>
                    <a:pt x="13397" y="48"/>
                  </a:cubicBezTo>
                  <a:cubicBezTo>
                    <a:pt x="10544" y="362"/>
                    <a:pt x="8991" y="1587"/>
                    <a:pt x="5347" y="3230"/>
                  </a:cubicBezTo>
                  <a:cubicBezTo>
                    <a:pt x="4137" y="3767"/>
                    <a:pt x="2330" y="4529"/>
                    <a:pt x="0" y="5276"/>
                  </a:cubicBezTo>
                  <a:cubicBezTo>
                    <a:pt x="4197" y="7650"/>
                    <a:pt x="8394" y="10025"/>
                    <a:pt x="12590" y="12400"/>
                  </a:cubicBezTo>
                  <a:cubicBezTo>
                    <a:pt x="14084" y="11235"/>
                    <a:pt x="16742" y="9472"/>
                    <a:pt x="20476" y="8472"/>
                  </a:cubicBezTo>
                  <a:cubicBezTo>
                    <a:pt x="22586" y="7910"/>
                    <a:pt x="24508" y="7738"/>
                    <a:pt x="26082" y="7738"/>
                  </a:cubicBezTo>
                  <a:cubicBezTo>
                    <a:pt x="26891" y="7738"/>
                    <a:pt x="27609" y="7784"/>
                    <a:pt x="28212" y="7845"/>
                  </a:cubicBezTo>
                  <a:cubicBezTo>
                    <a:pt x="24538" y="5306"/>
                    <a:pt x="21133" y="2946"/>
                    <a:pt x="17459" y="407"/>
                  </a:cubicBezTo>
                  <a:cubicBezTo>
                    <a:pt x="16778" y="273"/>
                    <a:pt x="15583" y="1"/>
                    <a:pt x="142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4"/>
            <p:cNvSpPr/>
            <p:nvPr/>
          </p:nvSpPr>
          <p:spPr>
            <a:xfrm>
              <a:off x="4449775" y="3796700"/>
              <a:ext cx="592175" cy="502575"/>
            </a:xfrm>
            <a:custGeom>
              <a:avLst/>
              <a:gdLst/>
              <a:ahLst/>
              <a:cxnLst/>
              <a:rect l="l" t="t" r="r" b="b"/>
              <a:pathLst>
                <a:path w="23687" h="20103" extrusionOk="0">
                  <a:moveTo>
                    <a:pt x="9021" y="0"/>
                  </a:moveTo>
                  <a:cubicBezTo>
                    <a:pt x="8154" y="1524"/>
                    <a:pt x="7139" y="2793"/>
                    <a:pt x="6064" y="3839"/>
                  </a:cubicBezTo>
                  <a:cubicBezTo>
                    <a:pt x="3510" y="6288"/>
                    <a:pt x="1449" y="6691"/>
                    <a:pt x="553" y="8872"/>
                  </a:cubicBezTo>
                  <a:cubicBezTo>
                    <a:pt x="0" y="10231"/>
                    <a:pt x="179" y="11590"/>
                    <a:pt x="403" y="12471"/>
                  </a:cubicBezTo>
                  <a:lnTo>
                    <a:pt x="403" y="12486"/>
                  </a:lnTo>
                  <a:cubicBezTo>
                    <a:pt x="3988" y="14950"/>
                    <a:pt x="7617" y="17638"/>
                    <a:pt x="11201" y="20103"/>
                  </a:cubicBezTo>
                  <a:cubicBezTo>
                    <a:pt x="11799" y="18385"/>
                    <a:pt x="13023" y="15294"/>
                    <a:pt x="15652" y="12486"/>
                  </a:cubicBezTo>
                  <a:cubicBezTo>
                    <a:pt x="18654" y="9305"/>
                    <a:pt x="21924" y="7856"/>
                    <a:pt x="23687" y="7199"/>
                  </a:cubicBezTo>
                  <a:cubicBezTo>
                    <a:pt x="18788" y="4809"/>
                    <a:pt x="13904" y="2405"/>
                    <a:pt x="902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4"/>
            <p:cNvSpPr/>
            <p:nvPr/>
          </p:nvSpPr>
          <p:spPr>
            <a:xfrm>
              <a:off x="4067425" y="4302250"/>
              <a:ext cx="321500" cy="221425"/>
            </a:xfrm>
            <a:custGeom>
              <a:avLst/>
              <a:gdLst/>
              <a:ahLst/>
              <a:cxnLst/>
              <a:rect l="l" t="t" r="r" b="b"/>
              <a:pathLst>
                <a:path w="12860" h="8857" extrusionOk="0">
                  <a:moveTo>
                    <a:pt x="210" y="0"/>
                  </a:moveTo>
                  <a:lnTo>
                    <a:pt x="1" y="2375"/>
                  </a:lnTo>
                  <a:lnTo>
                    <a:pt x="12860" y="8857"/>
                  </a:lnTo>
                  <a:lnTo>
                    <a:pt x="12128" y="5929"/>
                  </a:lnTo>
                  <a:lnTo>
                    <a:pt x="21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4"/>
            <p:cNvSpPr/>
            <p:nvPr/>
          </p:nvSpPr>
          <p:spPr>
            <a:xfrm>
              <a:off x="4370975" y="4299250"/>
              <a:ext cx="369675" cy="224425"/>
            </a:xfrm>
            <a:custGeom>
              <a:avLst/>
              <a:gdLst/>
              <a:ahLst/>
              <a:cxnLst/>
              <a:rect l="l" t="t" r="r" b="b"/>
              <a:pathLst>
                <a:path w="14787" h="8977" extrusionOk="0">
                  <a:moveTo>
                    <a:pt x="14353" y="1"/>
                  </a:moveTo>
                  <a:cubicBezTo>
                    <a:pt x="14353" y="1"/>
                    <a:pt x="6811" y="1225"/>
                    <a:pt x="1" y="6049"/>
                  </a:cubicBezTo>
                  <a:lnTo>
                    <a:pt x="718" y="8977"/>
                  </a:lnTo>
                  <a:lnTo>
                    <a:pt x="14786" y="1748"/>
                  </a:lnTo>
                  <a:lnTo>
                    <a:pt x="1435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4"/>
            <p:cNvSpPr/>
            <p:nvPr/>
          </p:nvSpPr>
          <p:spPr>
            <a:xfrm>
              <a:off x="4072650" y="4124150"/>
              <a:ext cx="657175" cy="326350"/>
            </a:xfrm>
            <a:custGeom>
              <a:avLst/>
              <a:gdLst/>
              <a:ahLst/>
              <a:cxnLst/>
              <a:rect l="l" t="t" r="r" b="b"/>
              <a:pathLst>
                <a:path w="26287" h="13054" extrusionOk="0">
                  <a:moveTo>
                    <a:pt x="16653" y="0"/>
                  </a:moveTo>
                  <a:lnTo>
                    <a:pt x="1" y="7124"/>
                  </a:lnTo>
                  <a:lnTo>
                    <a:pt x="11919" y="13053"/>
                  </a:lnTo>
                  <a:lnTo>
                    <a:pt x="26286" y="7005"/>
                  </a:lnTo>
                  <a:lnTo>
                    <a:pt x="1665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4"/>
            <p:cNvSpPr/>
            <p:nvPr/>
          </p:nvSpPr>
          <p:spPr>
            <a:xfrm>
              <a:off x="4729800" y="4103225"/>
              <a:ext cx="362925" cy="239375"/>
            </a:xfrm>
            <a:custGeom>
              <a:avLst/>
              <a:gdLst/>
              <a:ahLst/>
              <a:cxnLst/>
              <a:rect l="l" t="t" r="r" b="b"/>
              <a:pathLst>
                <a:path w="14517" h="9575" extrusionOk="0">
                  <a:moveTo>
                    <a:pt x="13725" y="1"/>
                  </a:moveTo>
                  <a:cubicBezTo>
                    <a:pt x="13725" y="1"/>
                    <a:pt x="8722" y="1405"/>
                    <a:pt x="0" y="7842"/>
                  </a:cubicBezTo>
                  <a:lnTo>
                    <a:pt x="433" y="9574"/>
                  </a:lnTo>
                  <a:lnTo>
                    <a:pt x="14517" y="1554"/>
                  </a:lnTo>
                  <a:lnTo>
                    <a:pt x="1372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4"/>
            <p:cNvSpPr/>
            <p:nvPr/>
          </p:nvSpPr>
          <p:spPr>
            <a:xfrm>
              <a:off x="4717100" y="4052825"/>
              <a:ext cx="355850" cy="265500"/>
            </a:xfrm>
            <a:custGeom>
              <a:avLst/>
              <a:gdLst/>
              <a:ahLst/>
              <a:cxnLst/>
              <a:rect l="l" t="t" r="r" b="b"/>
              <a:pathLst>
                <a:path w="14234" h="10620" extrusionOk="0">
                  <a:moveTo>
                    <a:pt x="8663" y="1"/>
                  </a:moveTo>
                  <a:lnTo>
                    <a:pt x="0" y="9425"/>
                  </a:lnTo>
                  <a:lnTo>
                    <a:pt x="747" y="10619"/>
                  </a:lnTo>
                  <a:lnTo>
                    <a:pt x="14233" y="2032"/>
                  </a:lnTo>
                  <a:lnTo>
                    <a:pt x="86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4"/>
            <p:cNvSpPr/>
            <p:nvPr/>
          </p:nvSpPr>
          <p:spPr>
            <a:xfrm>
              <a:off x="4699925" y="3986375"/>
              <a:ext cx="373775" cy="312900"/>
            </a:xfrm>
            <a:custGeom>
              <a:avLst/>
              <a:gdLst/>
              <a:ahLst/>
              <a:cxnLst/>
              <a:rect l="l" t="t" r="r" b="b"/>
              <a:pathLst>
                <a:path w="14951" h="12516" extrusionOk="0">
                  <a:moveTo>
                    <a:pt x="9753" y="0"/>
                  </a:moveTo>
                  <a:lnTo>
                    <a:pt x="0" y="9753"/>
                  </a:lnTo>
                  <a:lnTo>
                    <a:pt x="1195" y="12516"/>
                  </a:lnTo>
                  <a:cubicBezTo>
                    <a:pt x="2599" y="10694"/>
                    <a:pt x="4959" y="8110"/>
                    <a:pt x="8528" y="5929"/>
                  </a:cubicBezTo>
                  <a:cubicBezTo>
                    <a:pt x="10918" y="4481"/>
                    <a:pt x="13173" y="3614"/>
                    <a:pt x="14950" y="3092"/>
                  </a:cubicBezTo>
                  <a:cubicBezTo>
                    <a:pt x="14413" y="2539"/>
                    <a:pt x="13636" y="1837"/>
                    <a:pt x="12591" y="1210"/>
                  </a:cubicBezTo>
                  <a:cubicBezTo>
                    <a:pt x="11515" y="568"/>
                    <a:pt x="10515" y="209"/>
                    <a:pt x="975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4"/>
            <p:cNvSpPr/>
            <p:nvPr/>
          </p:nvSpPr>
          <p:spPr>
            <a:xfrm>
              <a:off x="4714850" y="3911700"/>
              <a:ext cx="199050" cy="146375"/>
            </a:xfrm>
            <a:custGeom>
              <a:avLst/>
              <a:gdLst/>
              <a:ahLst/>
              <a:cxnLst/>
              <a:rect l="l" t="t" r="r" b="b"/>
              <a:pathLst>
                <a:path w="7962" h="5855" extrusionOk="0">
                  <a:moveTo>
                    <a:pt x="3720" y="0"/>
                  </a:moveTo>
                  <a:lnTo>
                    <a:pt x="1" y="3181"/>
                  </a:lnTo>
                  <a:lnTo>
                    <a:pt x="4168" y="5855"/>
                  </a:lnTo>
                  <a:lnTo>
                    <a:pt x="7961" y="2405"/>
                  </a:lnTo>
                  <a:lnTo>
                    <a:pt x="372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4"/>
            <p:cNvSpPr/>
            <p:nvPr/>
          </p:nvSpPr>
          <p:spPr>
            <a:xfrm>
              <a:off x="4255225" y="4218975"/>
              <a:ext cx="178125" cy="98600"/>
            </a:xfrm>
            <a:custGeom>
              <a:avLst/>
              <a:gdLst/>
              <a:ahLst/>
              <a:cxnLst/>
              <a:rect l="l" t="t" r="r" b="b"/>
              <a:pathLst>
                <a:path w="7125" h="3944" extrusionOk="0">
                  <a:moveTo>
                    <a:pt x="5168" y="1"/>
                  </a:moveTo>
                  <a:lnTo>
                    <a:pt x="1" y="2659"/>
                  </a:lnTo>
                  <a:lnTo>
                    <a:pt x="2435" y="3943"/>
                  </a:lnTo>
                  <a:lnTo>
                    <a:pt x="7125" y="1345"/>
                  </a:lnTo>
                  <a:lnTo>
                    <a:pt x="516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4"/>
            <p:cNvSpPr/>
            <p:nvPr/>
          </p:nvSpPr>
          <p:spPr>
            <a:xfrm>
              <a:off x="4656600" y="4020700"/>
              <a:ext cx="42225" cy="33400"/>
            </a:xfrm>
            <a:custGeom>
              <a:avLst/>
              <a:gdLst/>
              <a:ahLst/>
              <a:cxnLst/>
              <a:rect l="l" t="t" r="r" b="b"/>
              <a:pathLst>
                <a:path w="1689" h="1336" extrusionOk="0">
                  <a:moveTo>
                    <a:pt x="1463" y="0"/>
                  </a:moveTo>
                  <a:cubicBezTo>
                    <a:pt x="1427" y="0"/>
                    <a:pt x="1392" y="10"/>
                    <a:pt x="1360" y="31"/>
                  </a:cubicBezTo>
                  <a:cubicBezTo>
                    <a:pt x="1061" y="225"/>
                    <a:pt x="763" y="434"/>
                    <a:pt x="494" y="658"/>
                  </a:cubicBezTo>
                  <a:cubicBezTo>
                    <a:pt x="359" y="763"/>
                    <a:pt x="225" y="867"/>
                    <a:pt x="91" y="987"/>
                  </a:cubicBezTo>
                  <a:cubicBezTo>
                    <a:pt x="1" y="1062"/>
                    <a:pt x="1" y="1181"/>
                    <a:pt x="76" y="1271"/>
                  </a:cubicBezTo>
                  <a:cubicBezTo>
                    <a:pt x="110" y="1316"/>
                    <a:pt x="162" y="1336"/>
                    <a:pt x="217" y="1336"/>
                  </a:cubicBezTo>
                  <a:cubicBezTo>
                    <a:pt x="235" y="1336"/>
                    <a:pt x="252" y="1334"/>
                    <a:pt x="270" y="1330"/>
                  </a:cubicBezTo>
                  <a:cubicBezTo>
                    <a:pt x="300" y="1330"/>
                    <a:pt x="330" y="1315"/>
                    <a:pt x="359" y="1286"/>
                  </a:cubicBezTo>
                  <a:cubicBezTo>
                    <a:pt x="479" y="1181"/>
                    <a:pt x="613" y="1077"/>
                    <a:pt x="748" y="972"/>
                  </a:cubicBezTo>
                  <a:cubicBezTo>
                    <a:pt x="1002" y="763"/>
                    <a:pt x="1285" y="554"/>
                    <a:pt x="1569" y="375"/>
                  </a:cubicBezTo>
                  <a:cubicBezTo>
                    <a:pt x="1674" y="315"/>
                    <a:pt x="1689" y="180"/>
                    <a:pt x="1629" y="91"/>
                  </a:cubicBezTo>
                  <a:cubicBezTo>
                    <a:pt x="1590" y="33"/>
                    <a:pt x="1527" y="0"/>
                    <a:pt x="14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4"/>
            <p:cNvSpPr/>
            <p:nvPr/>
          </p:nvSpPr>
          <p:spPr>
            <a:xfrm>
              <a:off x="4600975" y="4060925"/>
              <a:ext cx="49325" cy="68250"/>
            </a:xfrm>
            <a:custGeom>
              <a:avLst/>
              <a:gdLst/>
              <a:ahLst/>
              <a:cxnLst/>
              <a:rect l="l" t="t" r="r" b="b"/>
              <a:pathLst>
                <a:path w="1973" h="2730" extrusionOk="0">
                  <a:moveTo>
                    <a:pt x="1756" y="1"/>
                  </a:moveTo>
                  <a:cubicBezTo>
                    <a:pt x="1699" y="1"/>
                    <a:pt x="1640" y="24"/>
                    <a:pt x="1599" y="65"/>
                  </a:cubicBezTo>
                  <a:cubicBezTo>
                    <a:pt x="404" y="1334"/>
                    <a:pt x="60" y="2425"/>
                    <a:pt x="31" y="2469"/>
                  </a:cubicBezTo>
                  <a:cubicBezTo>
                    <a:pt x="1" y="2574"/>
                    <a:pt x="60" y="2693"/>
                    <a:pt x="165" y="2723"/>
                  </a:cubicBezTo>
                  <a:cubicBezTo>
                    <a:pt x="195" y="2723"/>
                    <a:pt x="218" y="2730"/>
                    <a:pt x="243" y="2730"/>
                  </a:cubicBezTo>
                  <a:cubicBezTo>
                    <a:pt x="256" y="2730"/>
                    <a:pt x="269" y="2728"/>
                    <a:pt x="284" y="2723"/>
                  </a:cubicBezTo>
                  <a:lnTo>
                    <a:pt x="269" y="2723"/>
                  </a:lnTo>
                  <a:cubicBezTo>
                    <a:pt x="344" y="2708"/>
                    <a:pt x="389" y="2664"/>
                    <a:pt x="419" y="2589"/>
                  </a:cubicBezTo>
                  <a:cubicBezTo>
                    <a:pt x="419" y="2574"/>
                    <a:pt x="762" y="1543"/>
                    <a:pt x="1897" y="334"/>
                  </a:cubicBezTo>
                  <a:cubicBezTo>
                    <a:pt x="1972" y="259"/>
                    <a:pt x="1957" y="125"/>
                    <a:pt x="1882" y="50"/>
                  </a:cubicBezTo>
                  <a:cubicBezTo>
                    <a:pt x="1849" y="16"/>
                    <a:pt x="1803" y="1"/>
                    <a:pt x="17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4"/>
            <p:cNvSpPr/>
            <p:nvPr/>
          </p:nvSpPr>
          <p:spPr>
            <a:xfrm>
              <a:off x="4617775" y="4041225"/>
              <a:ext cx="97850" cy="108325"/>
            </a:xfrm>
            <a:custGeom>
              <a:avLst/>
              <a:gdLst/>
              <a:ahLst/>
              <a:cxnLst/>
              <a:rect l="l" t="t" r="r" b="b"/>
              <a:pathLst>
                <a:path w="3914" h="4333" extrusionOk="0">
                  <a:moveTo>
                    <a:pt x="3688" y="0"/>
                  </a:moveTo>
                  <a:cubicBezTo>
                    <a:pt x="3652" y="0"/>
                    <a:pt x="3617" y="10"/>
                    <a:pt x="3585" y="32"/>
                  </a:cubicBezTo>
                  <a:cubicBezTo>
                    <a:pt x="777" y="1839"/>
                    <a:pt x="60" y="3989"/>
                    <a:pt x="46" y="4079"/>
                  </a:cubicBezTo>
                  <a:cubicBezTo>
                    <a:pt x="1" y="4183"/>
                    <a:pt x="60" y="4288"/>
                    <a:pt x="165" y="4333"/>
                  </a:cubicBezTo>
                  <a:lnTo>
                    <a:pt x="270" y="4333"/>
                  </a:lnTo>
                  <a:cubicBezTo>
                    <a:pt x="344" y="4318"/>
                    <a:pt x="404" y="4258"/>
                    <a:pt x="419" y="4198"/>
                  </a:cubicBezTo>
                  <a:cubicBezTo>
                    <a:pt x="434" y="4168"/>
                    <a:pt x="1106" y="2093"/>
                    <a:pt x="3794" y="360"/>
                  </a:cubicBezTo>
                  <a:cubicBezTo>
                    <a:pt x="3884" y="300"/>
                    <a:pt x="3914" y="181"/>
                    <a:pt x="3854" y="91"/>
                  </a:cubicBezTo>
                  <a:cubicBezTo>
                    <a:pt x="3815" y="33"/>
                    <a:pt x="3752" y="0"/>
                    <a:pt x="36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4"/>
            <p:cNvSpPr/>
            <p:nvPr/>
          </p:nvSpPr>
          <p:spPr>
            <a:xfrm>
              <a:off x="4668925" y="4058400"/>
              <a:ext cx="69475" cy="61425"/>
            </a:xfrm>
            <a:custGeom>
              <a:avLst/>
              <a:gdLst/>
              <a:ahLst/>
              <a:cxnLst/>
              <a:rect l="l" t="t" r="r" b="b"/>
              <a:pathLst>
                <a:path w="2779" h="2457" extrusionOk="0">
                  <a:moveTo>
                    <a:pt x="2553" y="0"/>
                  </a:moveTo>
                  <a:cubicBezTo>
                    <a:pt x="2517" y="0"/>
                    <a:pt x="2482" y="10"/>
                    <a:pt x="2450" y="32"/>
                  </a:cubicBezTo>
                  <a:cubicBezTo>
                    <a:pt x="1509" y="629"/>
                    <a:pt x="718" y="1331"/>
                    <a:pt x="75" y="2122"/>
                  </a:cubicBezTo>
                  <a:cubicBezTo>
                    <a:pt x="1" y="2212"/>
                    <a:pt x="16" y="2331"/>
                    <a:pt x="105" y="2406"/>
                  </a:cubicBezTo>
                  <a:cubicBezTo>
                    <a:pt x="139" y="2440"/>
                    <a:pt x="181" y="2457"/>
                    <a:pt x="225" y="2457"/>
                  </a:cubicBezTo>
                  <a:cubicBezTo>
                    <a:pt x="240" y="2457"/>
                    <a:pt x="255" y="2455"/>
                    <a:pt x="270" y="2451"/>
                  </a:cubicBezTo>
                  <a:cubicBezTo>
                    <a:pt x="314" y="2436"/>
                    <a:pt x="359" y="2406"/>
                    <a:pt x="374" y="2376"/>
                  </a:cubicBezTo>
                  <a:cubicBezTo>
                    <a:pt x="1001" y="1630"/>
                    <a:pt x="1763" y="943"/>
                    <a:pt x="2659" y="375"/>
                  </a:cubicBezTo>
                  <a:cubicBezTo>
                    <a:pt x="2749" y="315"/>
                    <a:pt x="2779" y="196"/>
                    <a:pt x="2719" y="91"/>
                  </a:cubicBezTo>
                  <a:cubicBezTo>
                    <a:pt x="2680" y="33"/>
                    <a:pt x="2617" y="0"/>
                    <a:pt x="25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4"/>
            <p:cNvSpPr/>
            <p:nvPr/>
          </p:nvSpPr>
          <p:spPr>
            <a:xfrm>
              <a:off x="4640550" y="4134825"/>
              <a:ext cx="22050" cy="32075"/>
            </a:xfrm>
            <a:custGeom>
              <a:avLst/>
              <a:gdLst/>
              <a:ahLst/>
              <a:cxnLst/>
              <a:rect l="l" t="t" r="r" b="b"/>
              <a:pathLst>
                <a:path w="882" h="1283" extrusionOk="0">
                  <a:moveTo>
                    <a:pt x="658" y="1"/>
                  </a:moveTo>
                  <a:cubicBezTo>
                    <a:pt x="590" y="1"/>
                    <a:pt x="520" y="34"/>
                    <a:pt x="479" y="96"/>
                  </a:cubicBezTo>
                  <a:cubicBezTo>
                    <a:pt x="165" y="649"/>
                    <a:pt x="46" y="1007"/>
                    <a:pt x="31" y="1022"/>
                  </a:cubicBezTo>
                  <a:cubicBezTo>
                    <a:pt x="1" y="1126"/>
                    <a:pt x="60" y="1231"/>
                    <a:pt x="165" y="1276"/>
                  </a:cubicBezTo>
                  <a:cubicBezTo>
                    <a:pt x="195" y="1276"/>
                    <a:pt x="218" y="1282"/>
                    <a:pt x="244" y="1282"/>
                  </a:cubicBezTo>
                  <a:cubicBezTo>
                    <a:pt x="256" y="1282"/>
                    <a:pt x="270" y="1281"/>
                    <a:pt x="285" y="1276"/>
                  </a:cubicBezTo>
                  <a:lnTo>
                    <a:pt x="270" y="1276"/>
                  </a:lnTo>
                  <a:cubicBezTo>
                    <a:pt x="344" y="1261"/>
                    <a:pt x="404" y="1216"/>
                    <a:pt x="419" y="1141"/>
                  </a:cubicBezTo>
                  <a:cubicBezTo>
                    <a:pt x="419" y="1141"/>
                    <a:pt x="523" y="798"/>
                    <a:pt x="822" y="305"/>
                  </a:cubicBezTo>
                  <a:cubicBezTo>
                    <a:pt x="882" y="200"/>
                    <a:pt x="852" y="81"/>
                    <a:pt x="748" y="21"/>
                  </a:cubicBezTo>
                  <a:cubicBezTo>
                    <a:pt x="720" y="7"/>
                    <a:pt x="689" y="1"/>
                    <a:pt x="65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4"/>
            <p:cNvSpPr/>
            <p:nvPr/>
          </p:nvSpPr>
          <p:spPr>
            <a:xfrm>
              <a:off x="4528550" y="3885425"/>
              <a:ext cx="156825" cy="157600"/>
            </a:xfrm>
            <a:custGeom>
              <a:avLst/>
              <a:gdLst/>
              <a:ahLst/>
              <a:cxnLst/>
              <a:rect l="l" t="t" r="r" b="b"/>
              <a:pathLst>
                <a:path w="6273" h="6304" extrusionOk="0">
                  <a:moveTo>
                    <a:pt x="6046" y="1"/>
                  </a:moveTo>
                  <a:cubicBezTo>
                    <a:pt x="6016" y="1"/>
                    <a:pt x="5986" y="7"/>
                    <a:pt x="5959" y="21"/>
                  </a:cubicBezTo>
                  <a:cubicBezTo>
                    <a:pt x="2763" y="1649"/>
                    <a:pt x="165" y="5815"/>
                    <a:pt x="60" y="5995"/>
                  </a:cubicBezTo>
                  <a:cubicBezTo>
                    <a:pt x="0" y="6084"/>
                    <a:pt x="30" y="6219"/>
                    <a:pt x="120" y="6278"/>
                  </a:cubicBezTo>
                  <a:cubicBezTo>
                    <a:pt x="146" y="6296"/>
                    <a:pt x="177" y="6303"/>
                    <a:pt x="208" y="6303"/>
                  </a:cubicBezTo>
                  <a:cubicBezTo>
                    <a:pt x="229" y="6303"/>
                    <a:pt x="251" y="6300"/>
                    <a:pt x="269" y="6293"/>
                  </a:cubicBezTo>
                  <a:cubicBezTo>
                    <a:pt x="329" y="6278"/>
                    <a:pt x="374" y="6249"/>
                    <a:pt x="404" y="6204"/>
                  </a:cubicBezTo>
                  <a:cubicBezTo>
                    <a:pt x="418" y="6159"/>
                    <a:pt x="3047" y="1962"/>
                    <a:pt x="6139" y="379"/>
                  </a:cubicBezTo>
                  <a:cubicBezTo>
                    <a:pt x="6243" y="334"/>
                    <a:pt x="6273" y="215"/>
                    <a:pt x="6228" y="110"/>
                  </a:cubicBezTo>
                  <a:cubicBezTo>
                    <a:pt x="6186" y="37"/>
                    <a:pt x="6115" y="1"/>
                    <a:pt x="604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4"/>
            <p:cNvSpPr/>
            <p:nvPr/>
          </p:nvSpPr>
          <p:spPr>
            <a:xfrm>
              <a:off x="4671175" y="3900725"/>
              <a:ext cx="41475" cy="28625"/>
            </a:xfrm>
            <a:custGeom>
              <a:avLst/>
              <a:gdLst/>
              <a:ahLst/>
              <a:cxnLst/>
              <a:rect l="l" t="t" r="r" b="b"/>
              <a:pathLst>
                <a:path w="1659" h="1145" extrusionOk="0">
                  <a:moveTo>
                    <a:pt x="1425" y="1"/>
                  </a:moveTo>
                  <a:cubicBezTo>
                    <a:pt x="1394" y="1"/>
                    <a:pt x="1361" y="8"/>
                    <a:pt x="1330" y="21"/>
                  </a:cubicBezTo>
                  <a:cubicBezTo>
                    <a:pt x="926" y="230"/>
                    <a:pt x="523" y="484"/>
                    <a:pt x="105" y="783"/>
                  </a:cubicBezTo>
                  <a:cubicBezTo>
                    <a:pt x="15" y="842"/>
                    <a:pt x="0" y="977"/>
                    <a:pt x="60" y="1066"/>
                  </a:cubicBezTo>
                  <a:cubicBezTo>
                    <a:pt x="97" y="1116"/>
                    <a:pt x="165" y="1145"/>
                    <a:pt x="230" y="1145"/>
                  </a:cubicBezTo>
                  <a:cubicBezTo>
                    <a:pt x="243" y="1145"/>
                    <a:pt x="256" y="1144"/>
                    <a:pt x="269" y="1141"/>
                  </a:cubicBezTo>
                  <a:cubicBezTo>
                    <a:pt x="299" y="1126"/>
                    <a:pt x="314" y="1126"/>
                    <a:pt x="344" y="1111"/>
                  </a:cubicBezTo>
                  <a:cubicBezTo>
                    <a:pt x="732" y="813"/>
                    <a:pt x="1135" y="574"/>
                    <a:pt x="1509" y="379"/>
                  </a:cubicBezTo>
                  <a:cubicBezTo>
                    <a:pt x="1613" y="320"/>
                    <a:pt x="1658" y="200"/>
                    <a:pt x="1598" y="111"/>
                  </a:cubicBezTo>
                  <a:cubicBezTo>
                    <a:pt x="1567" y="37"/>
                    <a:pt x="1499" y="1"/>
                    <a:pt x="14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4"/>
            <p:cNvSpPr/>
            <p:nvPr/>
          </p:nvSpPr>
          <p:spPr>
            <a:xfrm>
              <a:off x="4555425" y="3948225"/>
              <a:ext cx="92625" cy="110000"/>
            </a:xfrm>
            <a:custGeom>
              <a:avLst/>
              <a:gdLst/>
              <a:ahLst/>
              <a:cxnLst/>
              <a:rect l="l" t="t" r="r" b="b"/>
              <a:pathLst>
                <a:path w="3705" h="4400" extrusionOk="0">
                  <a:moveTo>
                    <a:pt x="3481" y="1"/>
                  </a:moveTo>
                  <a:cubicBezTo>
                    <a:pt x="3431" y="1"/>
                    <a:pt x="3382" y="20"/>
                    <a:pt x="3346" y="63"/>
                  </a:cubicBezTo>
                  <a:cubicBezTo>
                    <a:pt x="1434" y="1885"/>
                    <a:pt x="75" y="4065"/>
                    <a:pt x="60" y="4095"/>
                  </a:cubicBezTo>
                  <a:cubicBezTo>
                    <a:pt x="1" y="4185"/>
                    <a:pt x="30" y="4319"/>
                    <a:pt x="120" y="4364"/>
                  </a:cubicBezTo>
                  <a:cubicBezTo>
                    <a:pt x="164" y="4386"/>
                    <a:pt x="200" y="4400"/>
                    <a:pt x="239" y="4400"/>
                  </a:cubicBezTo>
                  <a:cubicBezTo>
                    <a:pt x="253" y="4400"/>
                    <a:pt x="268" y="4398"/>
                    <a:pt x="284" y="4394"/>
                  </a:cubicBezTo>
                  <a:cubicBezTo>
                    <a:pt x="329" y="4379"/>
                    <a:pt x="374" y="4349"/>
                    <a:pt x="404" y="4304"/>
                  </a:cubicBezTo>
                  <a:cubicBezTo>
                    <a:pt x="419" y="4289"/>
                    <a:pt x="1748" y="2139"/>
                    <a:pt x="3615" y="346"/>
                  </a:cubicBezTo>
                  <a:cubicBezTo>
                    <a:pt x="3704" y="272"/>
                    <a:pt x="3704" y="137"/>
                    <a:pt x="3630" y="63"/>
                  </a:cubicBezTo>
                  <a:cubicBezTo>
                    <a:pt x="3591" y="24"/>
                    <a:pt x="3535" y="1"/>
                    <a:pt x="34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4"/>
            <p:cNvSpPr/>
            <p:nvPr/>
          </p:nvSpPr>
          <p:spPr>
            <a:xfrm>
              <a:off x="4424000" y="4161275"/>
              <a:ext cx="80675" cy="45500"/>
            </a:xfrm>
            <a:custGeom>
              <a:avLst/>
              <a:gdLst/>
              <a:ahLst/>
              <a:cxnLst/>
              <a:rect l="l" t="t" r="r" b="b"/>
              <a:pathLst>
                <a:path w="3227" h="1820" extrusionOk="0">
                  <a:moveTo>
                    <a:pt x="2998" y="1"/>
                  </a:moveTo>
                  <a:cubicBezTo>
                    <a:pt x="2980" y="1"/>
                    <a:pt x="2961" y="3"/>
                    <a:pt x="2943" y="9"/>
                  </a:cubicBezTo>
                  <a:cubicBezTo>
                    <a:pt x="1613" y="442"/>
                    <a:pt x="165" y="1413"/>
                    <a:pt x="105" y="1457"/>
                  </a:cubicBezTo>
                  <a:cubicBezTo>
                    <a:pt x="15" y="1517"/>
                    <a:pt x="0" y="1637"/>
                    <a:pt x="60" y="1726"/>
                  </a:cubicBezTo>
                  <a:cubicBezTo>
                    <a:pt x="98" y="1788"/>
                    <a:pt x="166" y="1820"/>
                    <a:pt x="231" y="1820"/>
                  </a:cubicBezTo>
                  <a:cubicBezTo>
                    <a:pt x="244" y="1820"/>
                    <a:pt x="257" y="1818"/>
                    <a:pt x="269" y="1816"/>
                  </a:cubicBezTo>
                  <a:cubicBezTo>
                    <a:pt x="299" y="1816"/>
                    <a:pt x="314" y="1801"/>
                    <a:pt x="329" y="1786"/>
                  </a:cubicBezTo>
                  <a:cubicBezTo>
                    <a:pt x="344" y="1771"/>
                    <a:pt x="1778" y="800"/>
                    <a:pt x="3062" y="397"/>
                  </a:cubicBezTo>
                  <a:cubicBezTo>
                    <a:pt x="3182" y="352"/>
                    <a:pt x="3226" y="248"/>
                    <a:pt x="3197" y="143"/>
                  </a:cubicBezTo>
                  <a:cubicBezTo>
                    <a:pt x="3172" y="57"/>
                    <a:pt x="3086" y="1"/>
                    <a:pt x="299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4"/>
            <p:cNvSpPr/>
            <p:nvPr/>
          </p:nvSpPr>
          <p:spPr>
            <a:xfrm>
              <a:off x="4442300" y="4179175"/>
              <a:ext cx="80675" cy="45525"/>
            </a:xfrm>
            <a:custGeom>
              <a:avLst/>
              <a:gdLst/>
              <a:ahLst/>
              <a:cxnLst/>
              <a:rect l="l" t="t" r="r" b="b"/>
              <a:pathLst>
                <a:path w="3227" h="1821" extrusionOk="0">
                  <a:moveTo>
                    <a:pt x="3006" y="1"/>
                  </a:moveTo>
                  <a:cubicBezTo>
                    <a:pt x="2985" y="1"/>
                    <a:pt x="2963" y="4"/>
                    <a:pt x="2942" y="10"/>
                  </a:cubicBezTo>
                  <a:cubicBezTo>
                    <a:pt x="1613" y="428"/>
                    <a:pt x="165" y="1413"/>
                    <a:pt x="105" y="1458"/>
                  </a:cubicBezTo>
                  <a:cubicBezTo>
                    <a:pt x="15" y="1518"/>
                    <a:pt x="0" y="1637"/>
                    <a:pt x="60" y="1727"/>
                  </a:cubicBezTo>
                  <a:cubicBezTo>
                    <a:pt x="97" y="1789"/>
                    <a:pt x="166" y="1820"/>
                    <a:pt x="231" y="1820"/>
                  </a:cubicBezTo>
                  <a:cubicBezTo>
                    <a:pt x="244" y="1820"/>
                    <a:pt x="257" y="1819"/>
                    <a:pt x="269" y="1817"/>
                  </a:cubicBezTo>
                  <a:cubicBezTo>
                    <a:pt x="299" y="1817"/>
                    <a:pt x="314" y="1802"/>
                    <a:pt x="329" y="1787"/>
                  </a:cubicBezTo>
                  <a:cubicBezTo>
                    <a:pt x="344" y="1772"/>
                    <a:pt x="1778" y="801"/>
                    <a:pt x="3062" y="398"/>
                  </a:cubicBezTo>
                  <a:cubicBezTo>
                    <a:pt x="3181" y="353"/>
                    <a:pt x="3226" y="249"/>
                    <a:pt x="3196" y="144"/>
                  </a:cubicBezTo>
                  <a:cubicBezTo>
                    <a:pt x="3172" y="48"/>
                    <a:pt x="3091" y="1"/>
                    <a:pt x="30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4"/>
            <p:cNvSpPr/>
            <p:nvPr/>
          </p:nvSpPr>
          <p:spPr>
            <a:xfrm>
              <a:off x="4456850" y="4197875"/>
              <a:ext cx="80675" cy="45675"/>
            </a:xfrm>
            <a:custGeom>
              <a:avLst/>
              <a:gdLst/>
              <a:ahLst/>
              <a:cxnLst/>
              <a:rect l="l" t="t" r="r" b="b"/>
              <a:pathLst>
                <a:path w="3227" h="1827" extrusionOk="0">
                  <a:moveTo>
                    <a:pt x="2998" y="1"/>
                  </a:moveTo>
                  <a:cubicBezTo>
                    <a:pt x="2980" y="1"/>
                    <a:pt x="2961" y="3"/>
                    <a:pt x="2943" y="8"/>
                  </a:cubicBezTo>
                  <a:cubicBezTo>
                    <a:pt x="1614" y="441"/>
                    <a:pt x="165" y="1412"/>
                    <a:pt x="105" y="1457"/>
                  </a:cubicBezTo>
                  <a:cubicBezTo>
                    <a:pt x="16" y="1517"/>
                    <a:pt x="1" y="1651"/>
                    <a:pt x="61" y="1741"/>
                  </a:cubicBezTo>
                  <a:cubicBezTo>
                    <a:pt x="94" y="1796"/>
                    <a:pt x="152" y="1827"/>
                    <a:pt x="210" y="1827"/>
                  </a:cubicBezTo>
                  <a:cubicBezTo>
                    <a:pt x="230" y="1827"/>
                    <a:pt x="250" y="1823"/>
                    <a:pt x="270" y="1815"/>
                  </a:cubicBezTo>
                  <a:cubicBezTo>
                    <a:pt x="285" y="1815"/>
                    <a:pt x="314" y="1800"/>
                    <a:pt x="329" y="1786"/>
                  </a:cubicBezTo>
                  <a:cubicBezTo>
                    <a:pt x="344" y="1786"/>
                    <a:pt x="1778" y="815"/>
                    <a:pt x="3062" y="397"/>
                  </a:cubicBezTo>
                  <a:cubicBezTo>
                    <a:pt x="3167" y="367"/>
                    <a:pt x="3227" y="247"/>
                    <a:pt x="3197" y="143"/>
                  </a:cubicBezTo>
                  <a:cubicBezTo>
                    <a:pt x="3172" y="56"/>
                    <a:pt x="3086" y="1"/>
                    <a:pt x="299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4"/>
            <p:cNvSpPr/>
            <p:nvPr/>
          </p:nvSpPr>
          <p:spPr>
            <a:xfrm>
              <a:off x="4156675" y="4150600"/>
              <a:ext cx="205375" cy="103250"/>
            </a:xfrm>
            <a:custGeom>
              <a:avLst/>
              <a:gdLst/>
              <a:ahLst/>
              <a:cxnLst/>
              <a:rect l="l" t="t" r="r" b="b"/>
              <a:pathLst>
                <a:path w="8215" h="4130" extrusionOk="0">
                  <a:moveTo>
                    <a:pt x="7981" y="0"/>
                  </a:moveTo>
                  <a:cubicBezTo>
                    <a:pt x="7969" y="0"/>
                    <a:pt x="7958" y="1"/>
                    <a:pt x="7945" y="3"/>
                  </a:cubicBezTo>
                  <a:cubicBezTo>
                    <a:pt x="3331" y="988"/>
                    <a:pt x="120" y="3751"/>
                    <a:pt x="90" y="3781"/>
                  </a:cubicBezTo>
                  <a:cubicBezTo>
                    <a:pt x="0" y="3856"/>
                    <a:pt x="0" y="3975"/>
                    <a:pt x="75" y="4065"/>
                  </a:cubicBezTo>
                  <a:cubicBezTo>
                    <a:pt x="109" y="4110"/>
                    <a:pt x="161" y="4130"/>
                    <a:pt x="216" y="4130"/>
                  </a:cubicBezTo>
                  <a:cubicBezTo>
                    <a:pt x="234" y="4130"/>
                    <a:pt x="251" y="4128"/>
                    <a:pt x="269" y="4125"/>
                  </a:cubicBezTo>
                  <a:cubicBezTo>
                    <a:pt x="299" y="4125"/>
                    <a:pt x="329" y="4110"/>
                    <a:pt x="359" y="4080"/>
                  </a:cubicBezTo>
                  <a:cubicBezTo>
                    <a:pt x="388" y="4050"/>
                    <a:pt x="3510" y="1347"/>
                    <a:pt x="8035" y="391"/>
                  </a:cubicBezTo>
                  <a:cubicBezTo>
                    <a:pt x="8140" y="376"/>
                    <a:pt x="8214" y="271"/>
                    <a:pt x="8184" y="167"/>
                  </a:cubicBezTo>
                  <a:cubicBezTo>
                    <a:pt x="8171" y="59"/>
                    <a:pt x="8085" y="0"/>
                    <a:pt x="79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4"/>
            <p:cNvSpPr/>
            <p:nvPr/>
          </p:nvSpPr>
          <p:spPr>
            <a:xfrm>
              <a:off x="4135750" y="4140000"/>
              <a:ext cx="165800" cy="89175"/>
            </a:xfrm>
            <a:custGeom>
              <a:avLst/>
              <a:gdLst/>
              <a:ahLst/>
              <a:cxnLst/>
              <a:rect l="l" t="t" r="r" b="b"/>
              <a:pathLst>
                <a:path w="6632" h="3567" extrusionOk="0">
                  <a:moveTo>
                    <a:pt x="6404" y="1"/>
                  </a:moveTo>
                  <a:cubicBezTo>
                    <a:pt x="6385" y="1"/>
                    <a:pt x="6366" y="3"/>
                    <a:pt x="6348" y="8"/>
                  </a:cubicBezTo>
                  <a:cubicBezTo>
                    <a:pt x="2973" y="1054"/>
                    <a:pt x="135" y="3190"/>
                    <a:pt x="120" y="3204"/>
                  </a:cubicBezTo>
                  <a:cubicBezTo>
                    <a:pt x="31" y="3279"/>
                    <a:pt x="1" y="3399"/>
                    <a:pt x="75" y="3488"/>
                  </a:cubicBezTo>
                  <a:cubicBezTo>
                    <a:pt x="113" y="3538"/>
                    <a:pt x="180" y="3567"/>
                    <a:pt x="245" y="3567"/>
                  </a:cubicBezTo>
                  <a:cubicBezTo>
                    <a:pt x="258" y="3567"/>
                    <a:pt x="272" y="3565"/>
                    <a:pt x="284" y="3563"/>
                  </a:cubicBezTo>
                  <a:cubicBezTo>
                    <a:pt x="314" y="3548"/>
                    <a:pt x="329" y="3548"/>
                    <a:pt x="359" y="3518"/>
                  </a:cubicBezTo>
                  <a:cubicBezTo>
                    <a:pt x="389" y="3503"/>
                    <a:pt x="3167" y="1412"/>
                    <a:pt x="6468" y="397"/>
                  </a:cubicBezTo>
                  <a:cubicBezTo>
                    <a:pt x="6572" y="367"/>
                    <a:pt x="6632" y="247"/>
                    <a:pt x="6602" y="143"/>
                  </a:cubicBezTo>
                  <a:cubicBezTo>
                    <a:pt x="6577" y="56"/>
                    <a:pt x="6492" y="1"/>
                    <a:pt x="64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4"/>
            <p:cNvSpPr/>
            <p:nvPr/>
          </p:nvSpPr>
          <p:spPr>
            <a:xfrm>
              <a:off x="4728675" y="4063650"/>
              <a:ext cx="345025" cy="230775"/>
            </a:xfrm>
            <a:custGeom>
              <a:avLst/>
              <a:gdLst/>
              <a:ahLst/>
              <a:cxnLst/>
              <a:rect l="l" t="t" r="r" b="b"/>
              <a:pathLst>
                <a:path w="13801" h="9231" fill="none" extrusionOk="0">
                  <a:moveTo>
                    <a:pt x="0" y="9231"/>
                  </a:moveTo>
                  <a:cubicBezTo>
                    <a:pt x="6273" y="1972"/>
                    <a:pt x="13800" y="1"/>
                    <a:pt x="13800" y="1"/>
                  </a:cubicBez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4"/>
            <p:cNvSpPr/>
            <p:nvPr/>
          </p:nvSpPr>
          <p:spPr>
            <a:xfrm>
              <a:off x="4726800" y="3976650"/>
              <a:ext cx="315150" cy="320025"/>
            </a:xfrm>
            <a:custGeom>
              <a:avLst/>
              <a:gdLst/>
              <a:ahLst/>
              <a:cxnLst/>
              <a:rect l="l" t="t" r="r" b="b"/>
              <a:pathLst>
                <a:path w="12606" h="12801" fill="none" extrusionOk="0">
                  <a:moveTo>
                    <a:pt x="12606" y="1"/>
                  </a:moveTo>
                  <a:cubicBezTo>
                    <a:pt x="12606" y="1"/>
                    <a:pt x="792" y="3242"/>
                    <a:pt x="1" y="12800"/>
                  </a:cubicBez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4"/>
            <p:cNvSpPr/>
            <p:nvPr/>
          </p:nvSpPr>
          <p:spPr>
            <a:xfrm>
              <a:off x="4459850" y="4103600"/>
              <a:ext cx="613100" cy="195675"/>
            </a:xfrm>
            <a:custGeom>
              <a:avLst/>
              <a:gdLst/>
              <a:ahLst/>
              <a:cxnLst/>
              <a:rect l="l" t="t" r="r" b="b"/>
              <a:pathLst>
                <a:path w="24524" h="7827" fill="none" extrusionOk="0">
                  <a:moveTo>
                    <a:pt x="24523" y="1"/>
                  </a:moveTo>
                  <a:lnTo>
                    <a:pt x="10798" y="7827"/>
                  </a:lnTo>
                  <a:cubicBezTo>
                    <a:pt x="5302" y="3406"/>
                    <a:pt x="0" y="195"/>
                    <a:pt x="0" y="195"/>
                  </a:cubicBez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4"/>
            <p:cNvSpPr/>
            <p:nvPr/>
          </p:nvSpPr>
          <p:spPr>
            <a:xfrm>
              <a:off x="4072650" y="4283575"/>
              <a:ext cx="657175" cy="166925"/>
            </a:xfrm>
            <a:custGeom>
              <a:avLst/>
              <a:gdLst/>
              <a:ahLst/>
              <a:cxnLst/>
              <a:rect l="l" t="t" r="r" b="b"/>
              <a:pathLst>
                <a:path w="26287" h="6677" fill="none" extrusionOk="0">
                  <a:moveTo>
                    <a:pt x="26286" y="628"/>
                  </a:moveTo>
                  <a:lnTo>
                    <a:pt x="11919" y="6676"/>
                  </a:lnTo>
                  <a:lnTo>
                    <a:pt x="1" y="747"/>
                  </a:lnTo>
                  <a:lnTo>
                    <a:pt x="1748" y="0"/>
                  </a:ln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4"/>
            <p:cNvSpPr/>
            <p:nvPr/>
          </p:nvSpPr>
          <p:spPr>
            <a:xfrm>
              <a:off x="4370600" y="4450475"/>
              <a:ext cx="18325" cy="73200"/>
            </a:xfrm>
            <a:custGeom>
              <a:avLst/>
              <a:gdLst/>
              <a:ahLst/>
              <a:cxnLst/>
              <a:rect l="l" t="t" r="r" b="b"/>
              <a:pathLst>
                <a:path w="733" h="2928" fill="none" extrusionOk="0">
                  <a:moveTo>
                    <a:pt x="1" y="0"/>
                  </a:moveTo>
                  <a:lnTo>
                    <a:pt x="733" y="2928"/>
                  </a:lnTo>
                </a:path>
              </a:pathLst>
            </a:custGeom>
            <a:noFill/>
            <a:ln w="14200" cap="rnd" cmpd="sng">
              <a:solidFill>
                <a:srgbClr val="0926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4"/>
            <p:cNvSpPr/>
            <p:nvPr/>
          </p:nvSpPr>
          <p:spPr>
            <a:xfrm>
              <a:off x="4715600" y="4285450"/>
              <a:ext cx="93375" cy="66475"/>
            </a:xfrm>
            <a:custGeom>
              <a:avLst/>
              <a:gdLst/>
              <a:ahLst/>
              <a:cxnLst/>
              <a:rect l="l" t="t" r="r" b="b"/>
              <a:pathLst>
                <a:path w="3735" h="2659" fill="none" extrusionOk="0">
                  <a:moveTo>
                    <a:pt x="284" y="2658"/>
                  </a:moveTo>
                  <a:cubicBezTo>
                    <a:pt x="210" y="2524"/>
                    <a:pt x="1" y="2121"/>
                    <a:pt x="60" y="1583"/>
                  </a:cubicBezTo>
                  <a:cubicBezTo>
                    <a:pt x="105" y="1060"/>
                    <a:pt x="374" y="717"/>
                    <a:pt x="479" y="597"/>
                  </a:cubicBezTo>
                  <a:cubicBezTo>
                    <a:pt x="688" y="463"/>
                    <a:pt x="1509" y="0"/>
                    <a:pt x="2540" y="209"/>
                  </a:cubicBezTo>
                  <a:cubicBezTo>
                    <a:pt x="3122" y="329"/>
                    <a:pt x="3525" y="627"/>
                    <a:pt x="3734" y="807"/>
                  </a:cubicBez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4"/>
            <p:cNvSpPr/>
            <p:nvPr/>
          </p:nvSpPr>
          <p:spPr>
            <a:xfrm>
              <a:off x="4375100" y="4366825"/>
              <a:ext cx="242700" cy="101975"/>
            </a:xfrm>
            <a:custGeom>
              <a:avLst/>
              <a:gdLst/>
              <a:ahLst/>
              <a:cxnLst/>
              <a:rect l="l" t="t" r="r" b="b"/>
              <a:pathLst>
                <a:path w="9708" h="4079" fill="none" extrusionOk="0">
                  <a:moveTo>
                    <a:pt x="0" y="4078"/>
                  </a:moveTo>
                  <a:lnTo>
                    <a:pt x="9708" y="1"/>
                  </a:ln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4"/>
            <p:cNvSpPr/>
            <p:nvPr/>
          </p:nvSpPr>
          <p:spPr>
            <a:xfrm>
              <a:off x="4628225" y="4342575"/>
              <a:ext cx="89275" cy="42950"/>
            </a:xfrm>
            <a:custGeom>
              <a:avLst/>
              <a:gdLst/>
              <a:ahLst/>
              <a:cxnLst/>
              <a:rect l="l" t="t" r="r" b="b"/>
              <a:pathLst>
                <a:path w="3571" h="1718" fill="none" extrusionOk="0">
                  <a:moveTo>
                    <a:pt x="3570" y="0"/>
                  </a:moveTo>
                  <a:lnTo>
                    <a:pt x="1" y="1718"/>
                  </a:lnTo>
                </a:path>
              </a:pathLst>
            </a:custGeom>
            <a:noFill/>
            <a:ln w="14200" cap="rnd" cmpd="sng">
              <a:solidFill>
                <a:srgbClr val="0926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4"/>
            <p:cNvSpPr/>
            <p:nvPr/>
          </p:nvSpPr>
          <p:spPr>
            <a:xfrm>
              <a:off x="4380700" y="4440025"/>
              <a:ext cx="129950" cy="50800"/>
            </a:xfrm>
            <a:custGeom>
              <a:avLst/>
              <a:gdLst/>
              <a:ahLst/>
              <a:cxnLst/>
              <a:rect l="l" t="t" r="r" b="b"/>
              <a:pathLst>
                <a:path w="5198" h="2032" fill="none" extrusionOk="0">
                  <a:moveTo>
                    <a:pt x="0" y="2031"/>
                  </a:moveTo>
                  <a:lnTo>
                    <a:pt x="5197" y="0"/>
                  </a:ln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4"/>
            <p:cNvSpPr/>
            <p:nvPr/>
          </p:nvSpPr>
          <p:spPr>
            <a:xfrm>
              <a:off x="4789150" y="4205175"/>
              <a:ext cx="148275" cy="88500"/>
            </a:xfrm>
            <a:custGeom>
              <a:avLst/>
              <a:gdLst/>
              <a:ahLst/>
              <a:cxnLst/>
              <a:rect l="l" t="t" r="r" b="b"/>
              <a:pathLst>
                <a:path w="5931" h="3540" fill="none" extrusionOk="0">
                  <a:moveTo>
                    <a:pt x="1" y="3540"/>
                  </a:moveTo>
                  <a:lnTo>
                    <a:pt x="5930" y="0"/>
                  </a:ln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4"/>
            <p:cNvSpPr/>
            <p:nvPr/>
          </p:nvSpPr>
          <p:spPr>
            <a:xfrm>
              <a:off x="5037825" y="4127125"/>
              <a:ext cx="51175" cy="28400"/>
            </a:xfrm>
            <a:custGeom>
              <a:avLst/>
              <a:gdLst/>
              <a:ahLst/>
              <a:cxnLst/>
              <a:rect l="l" t="t" r="r" b="b"/>
              <a:pathLst>
                <a:path w="2047" h="1136" fill="none" extrusionOk="0">
                  <a:moveTo>
                    <a:pt x="1" y="1136"/>
                  </a:moveTo>
                  <a:lnTo>
                    <a:pt x="2047" y="1"/>
                  </a:ln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4"/>
            <p:cNvSpPr/>
            <p:nvPr/>
          </p:nvSpPr>
          <p:spPr>
            <a:xfrm>
              <a:off x="4070800" y="4320525"/>
              <a:ext cx="161675" cy="80675"/>
            </a:xfrm>
            <a:custGeom>
              <a:avLst/>
              <a:gdLst/>
              <a:ahLst/>
              <a:cxnLst/>
              <a:rect l="l" t="t" r="r" b="b"/>
              <a:pathLst>
                <a:path w="6467" h="3227" fill="none" extrusionOk="0">
                  <a:moveTo>
                    <a:pt x="0" y="1"/>
                  </a:moveTo>
                  <a:lnTo>
                    <a:pt x="6467" y="3227"/>
                  </a:ln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4"/>
            <p:cNvSpPr/>
            <p:nvPr/>
          </p:nvSpPr>
          <p:spPr>
            <a:xfrm>
              <a:off x="4293700" y="4441875"/>
              <a:ext cx="84025" cy="36625"/>
            </a:xfrm>
            <a:custGeom>
              <a:avLst/>
              <a:gdLst/>
              <a:ahLst/>
              <a:cxnLst/>
              <a:rect l="l" t="t" r="r" b="b"/>
              <a:pathLst>
                <a:path w="3361" h="1465" fill="none" extrusionOk="0">
                  <a:moveTo>
                    <a:pt x="3361" y="1464"/>
                  </a:moveTo>
                  <a:lnTo>
                    <a:pt x="0" y="1"/>
                  </a:ln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4"/>
            <p:cNvSpPr/>
            <p:nvPr/>
          </p:nvSpPr>
          <p:spPr>
            <a:xfrm>
              <a:off x="4068925" y="4344425"/>
              <a:ext cx="54525" cy="28400"/>
            </a:xfrm>
            <a:custGeom>
              <a:avLst/>
              <a:gdLst/>
              <a:ahLst/>
              <a:cxnLst/>
              <a:rect l="l" t="t" r="r" b="b"/>
              <a:pathLst>
                <a:path w="2181" h="1136" fill="none" extrusionOk="0">
                  <a:moveTo>
                    <a:pt x="0" y="1"/>
                  </a:moveTo>
                  <a:lnTo>
                    <a:pt x="2181" y="1136"/>
                  </a:ln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4"/>
            <p:cNvSpPr/>
            <p:nvPr/>
          </p:nvSpPr>
          <p:spPr>
            <a:xfrm>
              <a:off x="4023375" y="4230175"/>
              <a:ext cx="705325" cy="178125"/>
            </a:xfrm>
            <a:custGeom>
              <a:avLst/>
              <a:gdLst/>
              <a:ahLst/>
              <a:cxnLst/>
              <a:rect l="l" t="t" r="r" b="b"/>
              <a:pathLst>
                <a:path w="28213" h="7125" fill="none" extrusionOk="0">
                  <a:moveTo>
                    <a:pt x="0" y="1"/>
                  </a:moveTo>
                  <a:lnTo>
                    <a:pt x="12590" y="7125"/>
                  </a:lnTo>
                  <a:cubicBezTo>
                    <a:pt x="14009" y="6019"/>
                    <a:pt x="16369" y="4436"/>
                    <a:pt x="19670" y="3436"/>
                  </a:cubicBezTo>
                  <a:cubicBezTo>
                    <a:pt x="23269" y="2331"/>
                    <a:pt x="26360" y="2390"/>
                    <a:pt x="28212" y="2570"/>
                  </a:cubicBezTo>
                </a:path>
              </a:pathLst>
            </a:custGeom>
            <a:noFill/>
            <a:ln w="142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1" name="Google Shape;391;p34"/>
          <p:cNvSpPr/>
          <p:nvPr/>
        </p:nvSpPr>
        <p:spPr>
          <a:xfrm rot="-354293">
            <a:off x="6454042" y="1647770"/>
            <a:ext cx="231563" cy="276056"/>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solidFill>
                  <a:schemeClr val="lt1"/>
                </a:solidFill>
                <a:latin typeface="Baloo"/>
              </a:rPr>
              <a:t>0</a:t>
            </a:r>
          </a:p>
        </p:txBody>
      </p:sp>
      <p:grpSp>
        <p:nvGrpSpPr>
          <p:cNvPr id="392" name="Google Shape;392;p34"/>
          <p:cNvGrpSpPr/>
          <p:nvPr/>
        </p:nvGrpSpPr>
        <p:grpSpPr>
          <a:xfrm>
            <a:off x="7792175" y="2501724"/>
            <a:ext cx="968954" cy="520897"/>
            <a:chOff x="7792175" y="3156049"/>
            <a:chExt cx="968954" cy="520897"/>
          </a:xfrm>
        </p:grpSpPr>
        <p:sp>
          <p:nvSpPr>
            <p:cNvPr id="393" name="Google Shape;393;p34"/>
            <p:cNvSpPr/>
            <p:nvPr/>
          </p:nvSpPr>
          <p:spPr>
            <a:xfrm rot="10800000" flipH="1">
              <a:off x="7792175" y="3156049"/>
              <a:ext cx="664502" cy="66826"/>
            </a:xfrm>
            <a:custGeom>
              <a:avLst/>
              <a:gdLst/>
              <a:ahLst/>
              <a:cxnLst/>
              <a:rect l="l" t="t" r="r" b="b"/>
              <a:pathLst>
                <a:path w="7289" h="733" fill="none" extrusionOk="0">
                  <a:moveTo>
                    <a:pt x="0" y="1"/>
                  </a:moveTo>
                  <a:cubicBezTo>
                    <a:pt x="732" y="1"/>
                    <a:pt x="732" y="733"/>
                    <a:pt x="1464" y="733"/>
                  </a:cubicBezTo>
                  <a:cubicBezTo>
                    <a:pt x="2196" y="733"/>
                    <a:pt x="2196" y="1"/>
                    <a:pt x="2913" y="1"/>
                  </a:cubicBezTo>
                  <a:cubicBezTo>
                    <a:pt x="3644" y="1"/>
                    <a:pt x="3644" y="733"/>
                    <a:pt x="4376" y="733"/>
                  </a:cubicBezTo>
                  <a:cubicBezTo>
                    <a:pt x="5108" y="733"/>
                    <a:pt x="5108" y="1"/>
                    <a:pt x="5840" y="1"/>
                  </a:cubicBezTo>
                  <a:cubicBezTo>
                    <a:pt x="6557" y="1"/>
                    <a:pt x="6572" y="733"/>
                    <a:pt x="7289" y="73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4"/>
            <p:cNvSpPr/>
            <p:nvPr/>
          </p:nvSpPr>
          <p:spPr>
            <a:xfrm>
              <a:off x="8532875" y="3448650"/>
              <a:ext cx="228254" cy="228296"/>
            </a:xfrm>
            <a:custGeom>
              <a:avLst/>
              <a:gdLst/>
              <a:ahLst/>
              <a:cxnLst/>
              <a:rect l="l" t="t" r="r" b="b"/>
              <a:pathLst>
                <a:path w="3719" h="3720" fill="none" extrusionOk="0">
                  <a:moveTo>
                    <a:pt x="0" y="1867"/>
                  </a:moveTo>
                  <a:cubicBezTo>
                    <a:pt x="1195" y="2226"/>
                    <a:pt x="1494" y="2509"/>
                    <a:pt x="1852" y="3719"/>
                  </a:cubicBezTo>
                  <a:cubicBezTo>
                    <a:pt x="2211" y="2509"/>
                    <a:pt x="2509" y="2226"/>
                    <a:pt x="3719" y="1867"/>
                  </a:cubicBezTo>
                  <a:cubicBezTo>
                    <a:pt x="2509" y="1494"/>
                    <a:pt x="2211" y="1210"/>
                    <a:pt x="1852" y="0"/>
                  </a:cubicBezTo>
                  <a:cubicBezTo>
                    <a:pt x="1494" y="1210"/>
                    <a:pt x="1195" y="1494"/>
                    <a:pt x="0" y="1867"/>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5" name="Google Shape;395;p34"/>
          <p:cNvGrpSpPr/>
          <p:nvPr/>
        </p:nvGrpSpPr>
        <p:grpSpPr>
          <a:xfrm>
            <a:off x="-488818" y="3134160"/>
            <a:ext cx="3311497" cy="2203701"/>
            <a:chOff x="-488818" y="3134160"/>
            <a:chExt cx="3311497" cy="2203701"/>
          </a:xfrm>
        </p:grpSpPr>
        <p:sp>
          <p:nvSpPr>
            <p:cNvPr id="396" name="Google Shape;396;p34"/>
            <p:cNvSpPr/>
            <p:nvPr/>
          </p:nvSpPr>
          <p:spPr>
            <a:xfrm rot="-10081977">
              <a:off x="-355255" y="3432317"/>
              <a:ext cx="3044370" cy="1607386"/>
            </a:xfrm>
            <a:custGeom>
              <a:avLst/>
              <a:gdLst/>
              <a:ahLst/>
              <a:cxnLst/>
              <a:rect l="l" t="t" r="r" b="b"/>
              <a:pathLst>
                <a:path w="35785" h="18894" fill="none" extrusionOk="0">
                  <a:moveTo>
                    <a:pt x="0" y="1434"/>
                  </a:moveTo>
                  <a:cubicBezTo>
                    <a:pt x="2465" y="1"/>
                    <a:pt x="5661" y="882"/>
                    <a:pt x="8110" y="2360"/>
                  </a:cubicBezTo>
                  <a:cubicBezTo>
                    <a:pt x="10544" y="3854"/>
                    <a:pt x="12650" y="5915"/>
                    <a:pt x="15294" y="7005"/>
                  </a:cubicBezTo>
                  <a:cubicBezTo>
                    <a:pt x="17922" y="8095"/>
                    <a:pt x="21477" y="7886"/>
                    <a:pt x="23030" y="5482"/>
                  </a:cubicBezTo>
                  <a:cubicBezTo>
                    <a:pt x="23672" y="4526"/>
                    <a:pt x="23762" y="3003"/>
                    <a:pt x="22776" y="2420"/>
                  </a:cubicBezTo>
                  <a:cubicBezTo>
                    <a:pt x="21641" y="1733"/>
                    <a:pt x="20103" y="3107"/>
                    <a:pt x="20282" y="4421"/>
                  </a:cubicBezTo>
                  <a:cubicBezTo>
                    <a:pt x="20461" y="5736"/>
                    <a:pt x="21746" y="6662"/>
                    <a:pt x="23030" y="6990"/>
                  </a:cubicBezTo>
                  <a:cubicBezTo>
                    <a:pt x="24314" y="7319"/>
                    <a:pt x="25674" y="7214"/>
                    <a:pt x="26988" y="7378"/>
                  </a:cubicBezTo>
                  <a:cubicBezTo>
                    <a:pt x="29616" y="7722"/>
                    <a:pt x="32081" y="9186"/>
                    <a:pt x="33634" y="11336"/>
                  </a:cubicBezTo>
                  <a:cubicBezTo>
                    <a:pt x="35172" y="13487"/>
                    <a:pt x="35784" y="16295"/>
                    <a:pt x="35277" y="18893"/>
                  </a:cubicBezTo>
                </a:path>
              </a:pathLst>
            </a:custGeom>
            <a:noFill/>
            <a:ln w="19050" cap="rnd"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4"/>
            <p:cNvSpPr/>
            <p:nvPr/>
          </p:nvSpPr>
          <p:spPr>
            <a:xfrm>
              <a:off x="1633875" y="4125763"/>
              <a:ext cx="147900" cy="1479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sp>
        <p:nvSpPr>
          <p:cNvPr id="398" name="Google Shape;398;p34"/>
          <p:cNvSpPr/>
          <p:nvPr/>
        </p:nvSpPr>
        <p:spPr>
          <a:xfrm rot="663521">
            <a:off x="3852624" y="4019087"/>
            <a:ext cx="490774" cy="269145"/>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solidFill>
                  <a:schemeClr val="lt1"/>
                </a:solidFill>
                <a:latin typeface="Baloo"/>
              </a:rPr>
              <a:t>+4</a:t>
            </a:r>
          </a:p>
        </p:txBody>
      </p:sp>
      <p:sp>
        <p:nvSpPr>
          <p:cNvPr id="4" name="TextBox 3">
            <a:extLst>
              <a:ext uri="{FF2B5EF4-FFF2-40B4-BE49-F238E27FC236}">
                <a16:creationId xmlns:a16="http://schemas.microsoft.com/office/drawing/2014/main" id="{0A8AEF18-E9E1-815D-A4AE-A81FCDD41CF4}"/>
              </a:ext>
            </a:extLst>
          </p:cNvPr>
          <p:cNvSpPr txBox="1"/>
          <p:nvPr/>
        </p:nvSpPr>
        <p:spPr>
          <a:xfrm>
            <a:off x="1269874" y="252907"/>
            <a:ext cx="6316658" cy="307777"/>
          </a:xfrm>
          <a:prstGeom prst="rect">
            <a:avLst/>
          </a:prstGeom>
        </p:spPr>
        <p:txBody>
          <a:bodyPr wrap="square" lIns="0" tIns="0" rIns="0" bIns="0" rtlCol="0" anchor="t">
            <a:spAutoFit/>
          </a:bodyPr>
          <a:lstStyle/>
          <a:p>
            <a:pPr algn="just"/>
            <a:r>
              <a:rPr lang="en-US" sz="2000" b="1" dirty="0">
                <a:solidFill>
                  <a:srgbClr val="002060"/>
                </a:solidFill>
                <a:latin typeface="Arial Black" panose="020B0604020202020204" pitchFamily="34" charset="0"/>
                <a:cs typeface="Arial Black" panose="020B0604020202020204" pitchFamily="34" charset="0"/>
              </a:rPr>
              <a:t>¿</a:t>
            </a:r>
            <a:r>
              <a:rPr lang="en-US" sz="2000" b="1" dirty="0" err="1">
                <a:solidFill>
                  <a:srgbClr val="002060"/>
                </a:solidFill>
                <a:latin typeface="Arial Black" panose="020B0604020202020204" pitchFamily="34" charset="0"/>
                <a:cs typeface="Arial Black" panose="020B0604020202020204" pitchFamily="34" charset="0"/>
              </a:rPr>
              <a:t>Qué</a:t>
            </a:r>
            <a:r>
              <a:rPr lang="en-US" sz="2000" b="1" dirty="0">
                <a:solidFill>
                  <a:srgbClr val="002060"/>
                </a:solidFill>
                <a:latin typeface="Arial Black" panose="020B0604020202020204" pitchFamily="34" charset="0"/>
                <a:cs typeface="Arial Black" panose="020B0604020202020204" pitchFamily="34" charset="0"/>
              </a:rPr>
              <a:t> </a:t>
            </a:r>
            <a:r>
              <a:rPr lang="en-US" sz="2000" b="1" dirty="0" err="1">
                <a:solidFill>
                  <a:srgbClr val="002060"/>
                </a:solidFill>
                <a:latin typeface="Arial Black" panose="020B0604020202020204" pitchFamily="34" charset="0"/>
                <a:cs typeface="Arial Black" panose="020B0604020202020204" pitchFamily="34" charset="0"/>
              </a:rPr>
              <a:t>debe</a:t>
            </a:r>
            <a:r>
              <a:rPr lang="en-US" sz="2000" b="1" dirty="0">
                <a:solidFill>
                  <a:srgbClr val="002060"/>
                </a:solidFill>
                <a:latin typeface="Arial Black" panose="020B0604020202020204" pitchFamily="34" charset="0"/>
                <a:cs typeface="Arial Black" panose="020B0604020202020204" pitchFamily="34" charset="0"/>
              </a:rPr>
              <a:t> </a:t>
            </a:r>
            <a:r>
              <a:rPr lang="en-US" sz="2000" b="1" dirty="0" err="1">
                <a:solidFill>
                  <a:srgbClr val="002060"/>
                </a:solidFill>
                <a:latin typeface="Arial Black" panose="020B0604020202020204" pitchFamily="34" charset="0"/>
                <a:cs typeface="Arial Black" panose="020B0604020202020204" pitchFamily="34" charset="0"/>
              </a:rPr>
              <a:t>entenderse</a:t>
            </a:r>
            <a:r>
              <a:rPr lang="en-US" sz="2000" b="1" dirty="0">
                <a:solidFill>
                  <a:srgbClr val="002060"/>
                </a:solidFill>
                <a:latin typeface="Arial Black" panose="020B0604020202020204" pitchFamily="34" charset="0"/>
                <a:cs typeface="Arial Black" panose="020B0604020202020204" pitchFamily="34" charset="0"/>
              </a:rPr>
              <a:t> </a:t>
            </a:r>
            <a:r>
              <a:rPr lang="en-US" sz="2000" b="1" dirty="0" err="1">
                <a:solidFill>
                  <a:srgbClr val="002060"/>
                </a:solidFill>
                <a:latin typeface="Arial Black" panose="020B0604020202020204" pitchFamily="34" charset="0"/>
                <a:cs typeface="Arial Black" panose="020B0604020202020204" pitchFamily="34" charset="0"/>
              </a:rPr>
              <a:t>por</a:t>
            </a:r>
            <a:r>
              <a:rPr lang="en-US" sz="2000" b="1" dirty="0">
                <a:solidFill>
                  <a:srgbClr val="002060"/>
                </a:solidFill>
                <a:latin typeface="Arial Black" panose="020B0604020202020204" pitchFamily="34" charset="0"/>
                <a:cs typeface="Arial Black" panose="020B0604020202020204" pitchFamily="34" charset="0"/>
              </a:rPr>
              <a:t> error y </a:t>
            </a:r>
            <a:r>
              <a:rPr lang="en-US" sz="2000" b="1" dirty="0" err="1">
                <a:solidFill>
                  <a:srgbClr val="002060"/>
                </a:solidFill>
                <a:latin typeface="Arial Black" panose="020B0604020202020204" pitchFamily="34" charset="0"/>
                <a:cs typeface="Arial Black" panose="020B0604020202020204" pitchFamily="34" charset="0"/>
              </a:rPr>
              <a:t>dolo</a:t>
            </a:r>
            <a:r>
              <a:rPr lang="en-US" sz="2000" b="1" dirty="0">
                <a:solidFill>
                  <a:srgbClr val="002060"/>
                </a:solidFill>
                <a:latin typeface="Arial Black" panose="020B0604020202020204" pitchFamily="34" charset="0"/>
                <a:cs typeface="Arial Black" panose="020B0604020202020204" pitchFamily="34" charset="0"/>
              </a:rPr>
              <a:t>?</a:t>
            </a:r>
          </a:p>
        </p:txBody>
      </p:sp>
      <p:sp>
        <p:nvSpPr>
          <p:cNvPr id="5" name="CuadroTexto 4">
            <a:extLst>
              <a:ext uri="{FF2B5EF4-FFF2-40B4-BE49-F238E27FC236}">
                <a16:creationId xmlns:a16="http://schemas.microsoft.com/office/drawing/2014/main" id="{753558B5-5A57-B67E-2669-58ECDC840FAF}"/>
              </a:ext>
            </a:extLst>
          </p:cNvPr>
          <p:cNvSpPr txBox="1"/>
          <p:nvPr/>
        </p:nvSpPr>
        <p:spPr>
          <a:xfrm>
            <a:off x="819150" y="1070698"/>
            <a:ext cx="7164283" cy="4001095"/>
          </a:xfrm>
          <a:prstGeom prst="rect">
            <a:avLst/>
          </a:prstGeom>
          <a:noFill/>
        </p:spPr>
        <p:txBody>
          <a:bodyPr wrap="square" rtlCol="0">
            <a:spAutoFit/>
          </a:bodyPr>
          <a:lstStyle/>
          <a:p>
            <a:pPr marL="342900" indent="-342900" algn="just">
              <a:buFont typeface="Wingdings" panose="05000000000000000000" pitchFamily="2" charset="2"/>
              <a:buChar char="q"/>
            </a:pPr>
            <a:r>
              <a:rPr lang="es-E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Por </a:t>
            </a:r>
            <a:r>
              <a:rPr lang="es-ES" sz="20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“error” </a:t>
            </a:r>
            <a:r>
              <a:rPr lang="es-E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debe entenderse cualquier idea o expresión no conforme a la verdad o que tenga diferencia con el valor exacto y que jurídicamente implica la ausencia de mala fe.</a:t>
            </a:r>
          </a:p>
          <a:p>
            <a:pPr marL="342900" indent="-342900" algn="just">
              <a:buFont typeface="Wingdings" panose="05000000000000000000" pitchFamily="2" charset="2"/>
              <a:buChar char="q"/>
            </a:pPr>
            <a:r>
              <a:rPr lang="es-E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El </a:t>
            </a:r>
            <a:r>
              <a:rPr lang="es-ES" sz="20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“dolo” </a:t>
            </a:r>
            <a:r>
              <a:rPr lang="es-E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debe ser considerado como una conducta que lleva implícito el engaño, fraude, simulación o mentira, el cual, en ningún caso podrá suponerse, sino que tiene que acreditarse plenamente, y si no resulta así, se presume la buena fe en la actuación de los funcionarios de casilla, lo que ocasiona que el estudio de la inconformidad parta de la base de un posible error. </a:t>
            </a:r>
            <a:endParaRPr lang="es-MX"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marL="342900" indent="-342900" algn="just">
              <a:buFont typeface="Wingdings" panose="05000000000000000000" pitchFamily="2" charset="2"/>
              <a:buChar char="q"/>
            </a:pPr>
            <a:endParaRPr lang="es-E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endParaRPr lang="es-MX" dirty="0"/>
          </a:p>
        </p:txBody>
      </p:sp>
    </p:spTree>
    <p:extLst>
      <p:ext uri="{BB962C8B-B14F-4D97-AF65-F5344CB8AC3E}">
        <p14:creationId xmlns:p14="http://schemas.microsoft.com/office/powerpoint/2010/main" val="382761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5" name="Google Shape;405;p35"/>
          <p:cNvSpPr/>
          <p:nvPr/>
        </p:nvSpPr>
        <p:spPr>
          <a:xfrm>
            <a:off x="8263950" y="3764925"/>
            <a:ext cx="228254" cy="228296"/>
          </a:xfrm>
          <a:custGeom>
            <a:avLst/>
            <a:gdLst/>
            <a:ahLst/>
            <a:cxnLst/>
            <a:rect l="l" t="t" r="r" b="b"/>
            <a:pathLst>
              <a:path w="3719" h="3720" fill="none" extrusionOk="0">
                <a:moveTo>
                  <a:pt x="0" y="1867"/>
                </a:moveTo>
                <a:cubicBezTo>
                  <a:pt x="1195" y="2226"/>
                  <a:pt x="1494" y="2509"/>
                  <a:pt x="1852" y="3719"/>
                </a:cubicBezTo>
                <a:cubicBezTo>
                  <a:pt x="2211" y="2509"/>
                  <a:pt x="2509" y="2226"/>
                  <a:pt x="3719" y="1867"/>
                </a:cubicBezTo>
                <a:cubicBezTo>
                  <a:pt x="2509" y="1494"/>
                  <a:pt x="2211" y="1210"/>
                  <a:pt x="1852" y="0"/>
                </a:cubicBezTo>
                <a:cubicBezTo>
                  <a:pt x="1494" y="1210"/>
                  <a:pt x="1195" y="1494"/>
                  <a:pt x="0" y="1867"/>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6" name="Google Shape;406;p35"/>
          <p:cNvGrpSpPr/>
          <p:nvPr/>
        </p:nvGrpSpPr>
        <p:grpSpPr>
          <a:xfrm>
            <a:off x="815100" y="852100"/>
            <a:ext cx="812402" cy="555675"/>
            <a:chOff x="815100" y="852100"/>
            <a:chExt cx="812402" cy="555675"/>
          </a:xfrm>
        </p:grpSpPr>
        <p:sp>
          <p:nvSpPr>
            <p:cNvPr id="407" name="Google Shape;407;p35"/>
            <p:cNvSpPr/>
            <p:nvPr/>
          </p:nvSpPr>
          <p:spPr>
            <a:xfrm flipH="1">
              <a:off x="963000" y="1340949"/>
              <a:ext cx="664502" cy="66826"/>
            </a:xfrm>
            <a:custGeom>
              <a:avLst/>
              <a:gdLst/>
              <a:ahLst/>
              <a:cxnLst/>
              <a:rect l="l" t="t" r="r" b="b"/>
              <a:pathLst>
                <a:path w="7289" h="733" fill="none" extrusionOk="0">
                  <a:moveTo>
                    <a:pt x="0" y="1"/>
                  </a:moveTo>
                  <a:cubicBezTo>
                    <a:pt x="732" y="1"/>
                    <a:pt x="732" y="733"/>
                    <a:pt x="1464" y="733"/>
                  </a:cubicBezTo>
                  <a:cubicBezTo>
                    <a:pt x="2196" y="733"/>
                    <a:pt x="2196" y="1"/>
                    <a:pt x="2913" y="1"/>
                  </a:cubicBezTo>
                  <a:cubicBezTo>
                    <a:pt x="3644" y="1"/>
                    <a:pt x="3644" y="733"/>
                    <a:pt x="4376" y="733"/>
                  </a:cubicBezTo>
                  <a:cubicBezTo>
                    <a:pt x="5108" y="733"/>
                    <a:pt x="5108" y="1"/>
                    <a:pt x="5840" y="1"/>
                  </a:cubicBezTo>
                  <a:cubicBezTo>
                    <a:pt x="6557" y="1"/>
                    <a:pt x="6572" y="733"/>
                    <a:pt x="7289" y="73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5"/>
            <p:cNvSpPr/>
            <p:nvPr/>
          </p:nvSpPr>
          <p:spPr>
            <a:xfrm>
              <a:off x="815100" y="852100"/>
              <a:ext cx="147900" cy="1479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sp>
        <p:nvSpPr>
          <p:cNvPr id="409" name="Google Shape;409;p35"/>
          <p:cNvSpPr/>
          <p:nvPr/>
        </p:nvSpPr>
        <p:spPr>
          <a:xfrm rot="-257646">
            <a:off x="7776336" y="772446"/>
            <a:ext cx="589914" cy="363926"/>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noFill/>
                <a:latin typeface="Baloo"/>
              </a:rPr>
              <a:t>+8</a:t>
            </a:r>
          </a:p>
        </p:txBody>
      </p:sp>
      <p:sp>
        <p:nvSpPr>
          <p:cNvPr id="410" name="Google Shape;410;p35"/>
          <p:cNvSpPr/>
          <p:nvPr/>
        </p:nvSpPr>
        <p:spPr>
          <a:xfrm rot="926560">
            <a:off x="675042" y="4229894"/>
            <a:ext cx="555280" cy="362791"/>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noFill/>
                <a:latin typeface="Baloo"/>
              </a:rPr>
              <a:t>+3</a:t>
            </a:r>
          </a:p>
        </p:txBody>
      </p:sp>
      <p:sp>
        <p:nvSpPr>
          <p:cNvPr id="3" name="CuadroTexto 2">
            <a:extLst>
              <a:ext uri="{FF2B5EF4-FFF2-40B4-BE49-F238E27FC236}">
                <a16:creationId xmlns:a16="http://schemas.microsoft.com/office/drawing/2014/main" id="{DD4D03E4-95CD-8325-E1C7-063F8FDE2043}"/>
              </a:ext>
            </a:extLst>
          </p:cNvPr>
          <p:cNvSpPr txBox="1"/>
          <p:nvPr/>
        </p:nvSpPr>
        <p:spPr>
          <a:xfrm>
            <a:off x="963000" y="1510969"/>
            <a:ext cx="7844116" cy="2554545"/>
          </a:xfrm>
          <a:prstGeom prst="rect">
            <a:avLst/>
          </a:prstGeom>
          <a:noFill/>
        </p:spPr>
        <p:txBody>
          <a:bodyPr wrap="square">
            <a:spAutoFit/>
          </a:bodyPr>
          <a:lstStyle/>
          <a:p>
            <a:pPr marL="342900" indent="-342900" algn="just">
              <a:buFont typeface="Courier New" panose="02070309020205020404" pitchFamily="49" charset="0"/>
              <a:buChar char="o"/>
            </a:pPr>
            <a:r>
              <a:rPr lang="es-MX" sz="2000" dirty="0">
                <a:solidFill>
                  <a:srgbClr val="FF0000"/>
                </a:solidFill>
              </a:rPr>
              <a:t>El dolo jamás se puede presumir sino que tiene que acreditarse plenamente</a:t>
            </a:r>
          </a:p>
          <a:p>
            <a:pPr marL="342900" indent="-342900" algn="just">
              <a:buFont typeface="Courier New" panose="02070309020205020404" pitchFamily="49" charset="0"/>
              <a:buChar char="o"/>
            </a:pPr>
            <a:r>
              <a:rPr lang="es-MX" sz="2000" dirty="0">
                <a:solidFill>
                  <a:srgbClr val="FF0000"/>
                </a:solidFill>
              </a:rPr>
              <a:t>E</a:t>
            </a:r>
            <a:r>
              <a:rPr lang="es-ES"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xiste</a:t>
            </a:r>
            <a:r>
              <a:rPr lang="es-E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la presunción </a:t>
            </a:r>
            <a:r>
              <a:rPr lang="es-ES" sz="2000" i="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juris</a:t>
            </a:r>
            <a:r>
              <a:rPr lang="es-ES" sz="2000"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tantum </a:t>
            </a:r>
            <a:r>
              <a:rPr lang="es-E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de que la actuación de los miembros de las mesas directivas de casilla es de buena fe</a:t>
            </a:r>
          </a:p>
          <a:p>
            <a:pPr marL="342900" indent="-342900" algn="just">
              <a:buFont typeface="Courier New" panose="02070309020205020404" pitchFamily="49" charset="0"/>
              <a:buChar char="o"/>
            </a:pPr>
            <a:r>
              <a:rPr lang="es-E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En los casos en que el actor de manera imprecisa señale en su demanda que existió "error o dolo" en el cómputo de los votos, el estudio de la impugnación se hará sobre la base de un posible error en dicho procedimiento</a:t>
            </a:r>
            <a:endParaRPr lang="es-MX" sz="2000" dirty="0">
              <a:solidFill>
                <a:srgbClr val="FF0000"/>
              </a:solidFill>
            </a:endParaRPr>
          </a:p>
        </p:txBody>
      </p:sp>
    </p:spTree>
    <p:extLst>
      <p:ext uri="{BB962C8B-B14F-4D97-AF65-F5344CB8AC3E}">
        <p14:creationId xmlns:p14="http://schemas.microsoft.com/office/powerpoint/2010/main" val="1203796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307" name="Google Shape;307;p32"/>
          <p:cNvSpPr/>
          <p:nvPr/>
        </p:nvSpPr>
        <p:spPr>
          <a:xfrm rot="1215111">
            <a:off x="571853" y="4189466"/>
            <a:ext cx="422515" cy="276056"/>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solidFill>
                  <a:schemeClr val="lt1"/>
                </a:solidFill>
                <a:latin typeface="Baloo"/>
              </a:rPr>
              <a:t>+3</a:t>
            </a:r>
          </a:p>
        </p:txBody>
      </p:sp>
      <p:sp>
        <p:nvSpPr>
          <p:cNvPr id="308" name="Google Shape;308;p32"/>
          <p:cNvSpPr/>
          <p:nvPr/>
        </p:nvSpPr>
        <p:spPr>
          <a:xfrm rot="574002">
            <a:off x="8113655" y="1642174"/>
            <a:ext cx="437205" cy="269576"/>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solidFill>
                  <a:schemeClr val="lt1"/>
                </a:solidFill>
                <a:latin typeface="Baloo"/>
              </a:rPr>
              <a:t>+5</a:t>
            </a:r>
          </a:p>
        </p:txBody>
      </p:sp>
      <p:grpSp>
        <p:nvGrpSpPr>
          <p:cNvPr id="309" name="Google Shape;309;p32"/>
          <p:cNvGrpSpPr/>
          <p:nvPr/>
        </p:nvGrpSpPr>
        <p:grpSpPr>
          <a:xfrm>
            <a:off x="219363" y="1550075"/>
            <a:ext cx="664504" cy="530938"/>
            <a:chOff x="380975" y="4106475"/>
            <a:chExt cx="664504" cy="530938"/>
          </a:xfrm>
        </p:grpSpPr>
        <p:sp>
          <p:nvSpPr>
            <p:cNvPr id="310" name="Google Shape;310;p32"/>
            <p:cNvSpPr/>
            <p:nvPr/>
          </p:nvSpPr>
          <p:spPr>
            <a:xfrm flipH="1">
              <a:off x="380975" y="4570587"/>
              <a:ext cx="664502" cy="66826"/>
            </a:xfrm>
            <a:custGeom>
              <a:avLst/>
              <a:gdLst/>
              <a:ahLst/>
              <a:cxnLst/>
              <a:rect l="l" t="t" r="r" b="b"/>
              <a:pathLst>
                <a:path w="7289" h="733" fill="none" extrusionOk="0">
                  <a:moveTo>
                    <a:pt x="0" y="1"/>
                  </a:moveTo>
                  <a:cubicBezTo>
                    <a:pt x="732" y="1"/>
                    <a:pt x="732" y="733"/>
                    <a:pt x="1464" y="733"/>
                  </a:cubicBezTo>
                  <a:cubicBezTo>
                    <a:pt x="2196" y="733"/>
                    <a:pt x="2196" y="1"/>
                    <a:pt x="2913" y="1"/>
                  </a:cubicBezTo>
                  <a:cubicBezTo>
                    <a:pt x="3644" y="1"/>
                    <a:pt x="3644" y="733"/>
                    <a:pt x="4376" y="733"/>
                  </a:cubicBezTo>
                  <a:cubicBezTo>
                    <a:pt x="5108" y="733"/>
                    <a:pt x="5108" y="1"/>
                    <a:pt x="5840" y="1"/>
                  </a:cubicBezTo>
                  <a:cubicBezTo>
                    <a:pt x="6557" y="1"/>
                    <a:pt x="6572" y="733"/>
                    <a:pt x="7289" y="73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32"/>
            <p:cNvSpPr/>
            <p:nvPr/>
          </p:nvSpPr>
          <p:spPr>
            <a:xfrm>
              <a:off x="817225" y="4106475"/>
              <a:ext cx="228254" cy="228296"/>
            </a:xfrm>
            <a:custGeom>
              <a:avLst/>
              <a:gdLst/>
              <a:ahLst/>
              <a:cxnLst/>
              <a:rect l="l" t="t" r="r" b="b"/>
              <a:pathLst>
                <a:path w="3719" h="3720" fill="none" extrusionOk="0">
                  <a:moveTo>
                    <a:pt x="0" y="1867"/>
                  </a:moveTo>
                  <a:cubicBezTo>
                    <a:pt x="1195" y="2226"/>
                    <a:pt x="1494" y="2509"/>
                    <a:pt x="1852" y="3719"/>
                  </a:cubicBezTo>
                  <a:cubicBezTo>
                    <a:pt x="2211" y="2509"/>
                    <a:pt x="2509" y="2226"/>
                    <a:pt x="3719" y="1867"/>
                  </a:cubicBezTo>
                  <a:cubicBezTo>
                    <a:pt x="2509" y="1494"/>
                    <a:pt x="2211" y="1210"/>
                    <a:pt x="1852" y="0"/>
                  </a:cubicBezTo>
                  <a:cubicBezTo>
                    <a:pt x="1494" y="1210"/>
                    <a:pt x="1195" y="1494"/>
                    <a:pt x="0" y="1867"/>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2" name="Google Shape;312;p32"/>
          <p:cNvGrpSpPr/>
          <p:nvPr/>
        </p:nvGrpSpPr>
        <p:grpSpPr>
          <a:xfrm>
            <a:off x="7337366" y="3504472"/>
            <a:ext cx="2596856" cy="2082917"/>
            <a:chOff x="7337366" y="3504472"/>
            <a:chExt cx="2596856" cy="2082917"/>
          </a:xfrm>
        </p:grpSpPr>
        <p:sp>
          <p:nvSpPr>
            <p:cNvPr id="313" name="Google Shape;313;p32"/>
            <p:cNvSpPr/>
            <p:nvPr/>
          </p:nvSpPr>
          <p:spPr>
            <a:xfrm rot="-952860">
              <a:off x="7502135" y="3785669"/>
              <a:ext cx="2267319" cy="1520523"/>
            </a:xfrm>
            <a:custGeom>
              <a:avLst/>
              <a:gdLst/>
              <a:ahLst/>
              <a:cxnLst/>
              <a:rect l="l" t="t" r="r" b="b"/>
              <a:pathLst>
                <a:path w="62892" h="42177" fill="none" extrusionOk="0">
                  <a:moveTo>
                    <a:pt x="1" y="42176"/>
                  </a:moveTo>
                  <a:cubicBezTo>
                    <a:pt x="1838" y="37352"/>
                    <a:pt x="3675" y="32513"/>
                    <a:pt x="6273" y="28078"/>
                  </a:cubicBezTo>
                  <a:cubicBezTo>
                    <a:pt x="8887" y="23627"/>
                    <a:pt x="12337" y="19565"/>
                    <a:pt x="16773" y="16966"/>
                  </a:cubicBezTo>
                  <a:cubicBezTo>
                    <a:pt x="19401" y="15413"/>
                    <a:pt x="23000" y="14487"/>
                    <a:pt x="25345" y="16443"/>
                  </a:cubicBezTo>
                  <a:cubicBezTo>
                    <a:pt x="27571" y="18295"/>
                    <a:pt x="27451" y="21925"/>
                    <a:pt x="25928" y="24389"/>
                  </a:cubicBezTo>
                  <a:cubicBezTo>
                    <a:pt x="24584" y="26554"/>
                    <a:pt x="21522" y="28137"/>
                    <a:pt x="19536" y="26539"/>
                  </a:cubicBezTo>
                  <a:cubicBezTo>
                    <a:pt x="17594" y="24956"/>
                    <a:pt x="18430" y="21686"/>
                    <a:pt x="20208" y="19923"/>
                  </a:cubicBezTo>
                  <a:cubicBezTo>
                    <a:pt x="22836" y="17295"/>
                    <a:pt x="26824" y="16518"/>
                    <a:pt x="30543" y="16533"/>
                  </a:cubicBezTo>
                  <a:cubicBezTo>
                    <a:pt x="34276" y="16563"/>
                    <a:pt x="37980" y="17265"/>
                    <a:pt x="41699" y="17071"/>
                  </a:cubicBezTo>
                  <a:cubicBezTo>
                    <a:pt x="51377" y="16563"/>
                    <a:pt x="60338" y="9349"/>
                    <a:pt x="62892" y="0"/>
                  </a:cubicBezTo>
                </a:path>
              </a:pathLst>
            </a:custGeom>
            <a:noFill/>
            <a:ln w="19050" cap="rnd"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2"/>
            <p:cNvSpPr/>
            <p:nvPr/>
          </p:nvSpPr>
          <p:spPr>
            <a:xfrm>
              <a:off x="8258313" y="3896088"/>
              <a:ext cx="147900" cy="1479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sp>
        <p:nvSpPr>
          <p:cNvPr id="4" name="TextBox 7">
            <a:extLst>
              <a:ext uri="{FF2B5EF4-FFF2-40B4-BE49-F238E27FC236}">
                <a16:creationId xmlns:a16="http://schemas.microsoft.com/office/drawing/2014/main" id="{D384A3F0-9EBC-1FA1-2699-489A6CE32805}"/>
              </a:ext>
            </a:extLst>
          </p:cNvPr>
          <p:cNvSpPr txBox="1"/>
          <p:nvPr/>
        </p:nvSpPr>
        <p:spPr>
          <a:xfrm>
            <a:off x="1066504" y="-150499"/>
            <a:ext cx="7027789" cy="798552"/>
          </a:xfrm>
          <a:prstGeom prst="rect">
            <a:avLst/>
          </a:prstGeom>
        </p:spPr>
        <p:txBody>
          <a:bodyPr wrap="square" lIns="0" tIns="0" rIns="0" bIns="0" rtlCol="0" anchor="t">
            <a:spAutoFit/>
          </a:bodyPr>
          <a:lstStyle/>
          <a:p>
            <a:pPr algn="ctr">
              <a:lnSpc>
                <a:spcPts val="7632"/>
              </a:lnSpc>
            </a:pPr>
            <a:r>
              <a:rPr lang="en-US" sz="2000" b="1" dirty="0">
                <a:solidFill>
                  <a:srgbClr val="002060"/>
                </a:solidFill>
                <a:latin typeface="Arial Black" panose="020B0604020202020204" pitchFamily="34" charset="0"/>
                <a:cs typeface="Arial Black" panose="020B0604020202020204" pitchFamily="34" charset="0"/>
              </a:rPr>
              <a:t>¿</a:t>
            </a:r>
            <a:r>
              <a:rPr lang="en-US" sz="2000" b="1" dirty="0" err="1">
                <a:solidFill>
                  <a:srgbClr val="002060"/>
                </a:solidFill>
                <a:latin typeface="Arial Black" panose="020B0604020202020204" pitchFamily="34" charset="0"/>
                <a:cs typeface="Arial Black" panose="020B0604020202020204" pitchFamily="34" charset="0"/>
              </a:rPr>
              <a:t>Cuál</a:t>
            </a:r>
            <a:r>
              <a:rPr lang="en-US" sz="2000" b="1" dirty="0">
                <a:solidFill>
                  <a:srgbClr val="002060"/>
                </a:solidFill>
                <a:latin typeface="Arial Black" panose="020B0604020202020204" pitchFamily="34" charset="0"/>
                <a:cs typeface="Arial Black" panose="020B0604020202020204" pitchFamily="34" charset="0"/>
              </a:rPr>
              <a:t> es </a:t>
            </a:r>
            <a:r>
              <a:rPr lang="en-US" sz="2000" b="1" dirty="0" err="1">
                <a:solidFill>
                  <a:srgbClr val="002060"/>
                </a:solidFill>
                <a:latin typeface="Arial Black" panose="020B0604020202020204" pitchFamily="34" charset="0"/>
                <a:cs typeface="Arial Black" panose="020B0604020202020204" pitchFamily="34" charset="0"/>
              </a:rPr>
              <a:t>el</a:t>
            </a:r>
            <a:r>
              <a:rPr lang="en-US" sz="2000" b="1" dirty="0">
                <a:solidFill>
                  <a:srgbClr val="002060"/>
                </a:solidFill>
                <a:latin typeface="Arial Black" panose="020B0604020202020204" pitchFamily="34" charset="0"/>
                <a:cs typeface="Arial Black" panose="020B0604020202020204" pitchFamily="34" charset="0"/>
              </a:rPr>
              <a:t> bien </a:t>
            </a:r>
            <a:r>
              <a:rPr lang="en-US" sz="2000" b="1" dirty="0" err="1">
                <a:solidFill>
                  <a:srgbClr val="002060"/>
                </a:solidFill>
                <a:latin typeface="Arial Black" panose="020B0604020202020204" pitchFamily="34" charset="0"/>
                <a:cs typeface="Arial Black" panose="020B0604020202020204" pitchFamily="34" charset="0"/>
              </a:rPr>
              <a:t>jurídico</a:t>
            </a:r>
            <a:r>
              <a:rPr lang="en-US" sz="2000" b="1" dirty="0">
                <a:solidFill>
                  <a:srgbClr val="002060"/>
                </a:solidFill>
                <a:latin typeface="Arial Black" panose="020B0604020202020204" pitchFamily="34" charset="0"/>
                <a:cs typeface="Arial Black" panose="020B0604020202020204" pitchFamily="34" charset="0"/>
              </a:rPr>
              <a:t> que tutela </a:t>
            </a:r>
            <a:r>
              <a:rPr lang="en-US" sz="2000" b="1" dirty="0" err="1">
                <a:solidFill>
                  <a:srgbClr val="002060"/>
                </a:solidFill>
                <a:latin typeface="Arial Black" panose="020B0604020202020204" pitchFamily="34" charset="0"/>
                <a:cs typeface="Arial Black" panose="020B0604020202020204" pitchFamily="34" charset="0"/>
              </a:rPr>
              <a:t>esta</a:t>
            </a:r>
            <a:r>
              <a:rPr lang="en-US" sz="2000" b="1" dirty="0">
                <a:solidFill>
                  <a:srgbClr val="002060"/>
                </a:solidFill>
                <a:latin typeface="Arial Black" panose="020B0604020202020204" pitchFamily="34" charset="0"/>
                <a:cs typeface="Arial Black" panose="020B0604020202020204" pitchFamily="34" charset="0"/>
              </a:rPr>
              <a:t> causal?</a:t>
            </a:r>
          </a:p>
        </p:txBody>
      </p:sp>
      <p:sp>
        <p:nvSpPr>
          <p:cNvPr id="5" name="CuadroTexto 4">
            <a:extLst>
              <a:ext uri="{FF2B5EF4-FFF2-40B4-BE49-F238E27FC236}">
                <a16:creationId xmlns:a16="http://schemas.microsoft.com/office/drawing/2014/main" id="{E2640DD9-D517-8DD2-FEF8-3E71FDA540A6}"/>
              </a:ext>
            </a:extLst>
          </p:cNvPr>
          <p:cNvSpPr txBox="1"/>
          <p:nvPr/>
        </p:nvSpPr>
        <p:spPr>
          <a:xfrm>
            <a:off x="267705" y="802715"/>
            <a:ext cx="8625385" cy="1015663"/>
          </a:xfrm>
          <a:prstGeom prst="rect">
            <a:avLst/>
          </a:prstGeom>
          <a:noFill/>
        </p:spPr>
        <p:txBody>
          <a:bodyPr wrap="square" rtlCol="0">
            <a:spAutoFit/>
          </a:bodyPr>
          <a:lstStyle/>
          <a:p>
            <a:pPr algn="just"/>
            <a:r>
              <a:rPr lang="es-MX" sz="2000" dirty="0">
                <a:solidFill>
                  <a:srgbClr val="FF0000"/>
                </a:solidFill>
                <a:latin typeface="Arial" panose="020B0604020202020204" pitchFamily="34" charset="0"/>
                <a:cs typeface="Arial" panose="020B0604020202020204" pitchFamily="34" charset="0"/>
              </a:rPr>
              <a:t>La certeza en el computo de los votos, es decir, que se respete el sentido del voto de la ciudadania, pues la inconsistencia entre los rubros fundamentales puede generar dudas sobre las elecciones.</a:t>
            </a:r>
          </a:p>
        </p:txBody>
      </p:sp>
      <p:sp>
        <p:nvSpPr>
          <p:cNvPr id="6" name="TextBox 7">
            <a:extLst>
              <a:ext uri="{FF2B5EF4-FFF2-40B4-BE49-F238E27FC236}">
                <a16:creationId xmlns:a16="http://schemas.microsoft.com/office/drawing/2014/main" id="{FAE5432D-53A4-76D9-95BD-09D3C3279573}"/>
              </a:ext>
            </a:extLst>
          </p:cNvPr>
          <p:cNvSpPr txBox="1"/>
          <p:nvPr/>
        </p:nvSpPr>
        <p:spPr>
          <a:xfrm>
            <a:off x="267705" y="2014187"/>
            <a:ext cx="8903589" cy="798552"/>
          </a:xfrm>
          <a:prstGeom prst="rect">
            <a:avLst/>
          </a:prstGeom>
        </p:spPr>
        <p:txBody>
          <a:bodyPr wrap="square" lIns="0" tIns="0" rIns="0" bIns="0" rtlCol="0" anchor="t">
            <a:spAutoFit/>
          </a:bodyPr>
          <a:lstStyle/>
          <a:p>
            <a:pPr algn="ctr">
              <a:lnSpc>
                <a:spcPts val="7632"/>
              </a:lnSpc>
            </a:pPr>
            <a:r>
              <a:rPr lang="en-US" sz="2000" b="1" dirty="0">
                <a:solidFill>
                  <a:schemeClr val="tx1">
                    <a:lumMod val="90000"/>
                    <a:lumOff val="10000"/>
                  </a:schemeClr>
                </a:solidFill>
                <a:latin typeface="Arial Black" panose="020B0A04020102020204" pitchFamily="34" charset="0"/>
                <a:cs typeface="Arial Black" panose="020B0604020202020204" pitchFamily="34" charset="0"/>
              </a:rPr>
              <a:t>¿</a:t>
            </a:r>
            <a:r>
              <a:rPr lang="en-US" sz="2000" b="1" dirty="0" err="1">
                <a:solidFill>
                  <a:schemeClr val="tx1">
                    <a:lumMod val="90000"/>
                    <a:lumOff val="10000"/>
                  </a:schemeClr>
                </a:solidFill>
                <a:latin typeface="Arial Black" panose="020B0A04020102020204" pitchFamily="34" charset="0"/>
                <a:cs typeface="Arial Black" panose="020B0604020202020204" pitchFamily="34" charset="0"/>
              </a:rPr>
              <a:t>Cuáles</a:t>
            </a:r>
            <a:r>
              <a:rPr lang="en-US" sz="2000" b="1" dirty="0">
                <a:solidFill>
                  <a:schemeClr val="tx1">
                    <a:lumMod val="90000"/>
                    <a:lumOff val="10000"/>
                  </a:schemeClr>
                </a:solidFill>
                <a:latin typeface="Arial Black" panose="020B0A04020102020204" pitchFamily="34" charset="0"/>
                <a:cs typeface="Arial Black" panose="020B0604020202020204" pitchFamily="34" charset="0"/>
              </a:rPr>
              <a:t> son las </a:t>
            </a:r>
            <a:r>
              <a:rPr lang="en-US" sz="2000" b="1" dirty="0" err="1">
                <a:solidFill>
                  <a:schemeClr val="tx1">
                    <a:lumMod val="90000"/>
                    <a:lumOff val="10000"/>
                  </a:schemeClr>
                </a:solidFill>
                <a:latin typeface="Arial Black" panose="020B0A04020102020204" pitchFamily="34" charset="0"/>
                <a:cs typeface="Arial Black" panose="020B0604020202020204" pitchFamily="34" charset="0"/>
              </a:rPr>
              <a:t>pruebas</a:t>
            </a:r>
            <a:r>
              <a:rPr lang="en-US" sz="2000" b="1" dirty="0">
                <a:solidFill>
                  <a:schemeClr val="tx1">
                    <a:lumMod val="90000"/>
                    <a:lumOff val="10000"/>
                  </a:schemeClr>
                </a:solidFill>
                <a:latin typeface="Arial Black" panose="020B0A04020102020204" pitchFamily="34" charset="0"/>
                <a:cs typeface="Arial Black" panose="020B0604020202020204" pitchFamily="34" charset="0"/>
              </a:rPr>
              <a:t> para </a:t>
            </a:r>
            <a:r>
              <a:rPr lang="en-US" sz="2000" b="1" dirty="0" err="1">
                <a:solidFill>
                  <a:schemeClr val="tx1">
                    <a:lumMod val="90000"/>
                    <a:lumOff val="10000"/>
                  </a:schemeClr>
                </a:solidFill>
                <a:latin typeface="Arial Black" panose="020B0A04020102020204" pitchFamily="34" charset="0"/>
                <a:cs typeface="Arial Black" panose="020B0604020202020204" pitchFamily="34" charset="0"/>
              </a:rPr>
              <a:t>el</a:t>
            </a:r>
            <a:r>
              <a:rPr lang="en-US" sz="2000" b="1" dirty="0">
                <a:solidFill>
                  <a:schemeClr val="tx1">
                    <a:lumMod val="90000"/>
                    <a:lumOff val="10000"/>
                  </a:schemeClr>
                </a:solidFill>
                <a:latin typeface="Arial Black" panose="020B0A04020102020204" pitchFamily="34" charset="0"/>
                <a:cs typeface="Arial Black" panose="020B0604020202020204" pitchFamily="34" charset="0"/>
              </a:rPr>
              <a:t> </a:t>
            </a:r>
            <a:r>
              <a:rPr lang="en-US" sz="2000" b="1" dirty="0" err="1">
                <a:solidFill>
                  <a:schemeClr val="tx1">
                    <a:lumMod val="90000"/>
                    <a:lumOff val="10000"/>
                  </a:schemeClr>
                </a:solidFill>
                <a:latin typeface="Arial Black" panose="020B0A04020102020204" pitchFamily="34" charset="0"/>
                <a:cs typeface="Arial Black" panose="020B0604020202020204" pitchFamily="34" charset="0"/>
              </a:rPr>
              <a:t>estudio</a:t>
            </a:r>
            <a:r>
              <a:rPr lang="en-US" sz="2000" b="1" dirty="0">
                <a:solidFill>
                  <a:schemeClr val="tx1">
                    <a:lumMod val="90000"/>
                    <a:lumOff val="10000"/>
                  </a:schemeClr>
                </a:solidFill>
                <a:latin typeface="Arial Black" panose="020B0A04020102020204" pitchFamily="34" charset="0"/>
                <a:cs typeface="Arial Black" panose="020B0604020202020204" pitchFamily="34" charset="0"/>
              </a:rPr>
              <a:t> de </a:t>
            </a:r>
            <a:r>
              <a:rPr lang="en-US" sz="2000" b="1" dirty="0" err="1">
                <a:solidFill>
                  <a:schemeClr val="tx1">
                    <a:lumMod val="90000"/>
                    <a:lumOff val="10000"/>
                  </a:schemeClr>
                </a:solidFill>
                <a:latin typeface="Arial Black" panose="020B0A04020102020204" pitchFamily="34" charset="0"/>
                <a:cs typeface="Arial Black" panose="020B0604020202020204" pitchFamily="34" charset="0"/>
              </a:rPr>
              <a:t>esta</a:t>
            </a:r>
            <a:r>
              <a:rPr lang="en-US" sz="2000" b="1" dirty="0">
                <a:solidFill>
                  <a:schemeClr val="tx1">
                    <a:lumMod val="90000"/>
                    <a:lumOff val="10000"/>
                  </a:schemeClr>
                </a:solidFill>
                <a:latin typeface="Arial Black" panose="020B0A04020102020204" pitchFamily="34" charset="0"/>
                <a:cs typeface="Arial Black" panose="020B0604020202020204" pitchFamily="34" charset="0"/>
              </a:rPr>
              <a:t> causal?</a:t>
            </a:r>
          </a:p>
        </p:txBody>
      </p:sp>
      <p:sp>
        <p:nvSpPr>
          <p:cNvPr id="7" name="CuadroTexto 6">
            <a:extLst>
              <a:ext uri="{FF2B5EF4-FFF2-40B4-BE49-F238E27FC236}">
                <a16:creationId xmlns:a16="http://schemas.microsoft.com/office/drawing/2014/main" id="{84237062-436A-E758-FB9B-9124AF55D227}"/>
              </a:ext>
            </a:extLst>
          </p:cNvPr>
          <p:cNvSpPr txBox="1"/>
          <p:nvPr/>
        </p:nvSpPr>
        <p:spPr>
          <a:xfrm>
            <a:off x="372337" y="2960974"/>
            <a:ext cx="4208060" cy="1015663"/>
          </a:xfrm>
          <a:prstGeom prst="rect">
            <a:avLst/>
          </a:prstGeom>
          <a:noFill/>
        </p:spPr>
        <p:txBody>
          <a:bodyPr wrap="square" rtlCol="0">
            <a:spAutoFit/>
          </a:bodyPr>
          <a:lstStyle/>
          <a:p>
            <a:pPr marL="457200" indent="-457200" algn="just">
              <a:buFont typeface="Arial" panose="020B0604020202020204" pitchFamily="34" charset="0"/>
              <a:buChar char="•"/>
            </a:pPr>
            <a:r>
              <a:rPr lang="es-MX" sz="2000" dirty="0">
                <a:solidFill>
                  <a:srgbClr val="FF0000"/>
                </a:solidFill>
                <a:latin typeface="Arial" panose="020B0604020202020204" pitchFamily="34" charset="0"/>
                <a:cs typeface="Arial" panose="020B0604020202020204" pitchFamily="34" charset="0"/>
              </a:rPr>
              <a:t>Acta de escrutinio y cómputo</a:t>
            </a:r>
          </a:p>
          <a:p>
            <a:pPr marL="457200" indent="-457200" algn="just">
              <a:buFont typeface="Arial" panose="020B0604020202020204" pitchFamily="34" charset="0"/>
              <a:buChar char="•"/>
            </a:pPr>
            <a:endParaRPr lang="es-MX" sz="2000" dirty="0">
              <a:solidFill>
                <a:srgbClr val="FF0000"/>
              </a:solidFill>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s-MX" sz="2000" dirty="0">
                <a:solidFill>
                  <a:srgbClr val="FF0000"/>
                </a:solidFill>
                <a:latin typeface="Arial" panose="020B0604020202020204" pitchFamily="34" charset="0"/>
                <a:cs typeface="Arial" panose="020B0604020202020204" pitchFamily="34" charset="0"/>
              </a:rPr>
              <a:t>Lista nominal de electores.</a:t>
            </a:r>
          </a:p>
        </p:txBody>
      </p:sp>
      <p:pic>
        <p:nvPicPr>
          <p:cNvPr id="8" name="Picture 2" descr="La Jornada - Define INE lista nominal; son 98 millones 329 mil 591 electores">
            <a:extLst>
              <a:ext uri="{FF2B5EF4-FFF2-40B4-BE49-F238E27FC236}">
                <a16:creationId xmlns:a16="http://schemas.microsoft.com/office/drawing/2014/main" id="{A4AF02AA-B305-770A-8E4F-D87F2E0855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7691" y="3140523"/>
            <a:ext cx="2786000" cy="173580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grpSp>
        <p:nvGrpSpPr>
          <p:cNvPr id="258" name="Google Shape;258;p30"/>
          <p:cNvGrpSpPr/>
          <p:nvPr/>
        </p:nvGrpSpPr>
        <p:grpSpPr>
          <a:xfrm>
            <a:off x="6834882" y="4117141"/>
            <a:ext cx="1850494" cy="1245015"/>
            <a:chOff x="4540875" y="970275"/>
            <a:chExt cx="1186975" cy="798650"/>
          </a:xfrm>
        </p:grpSpPr>
        <p:sp>
          <p:nvSpPr>
            <p:cNvPr id="259" name="Google Shape;259;p30"/>
            <p:cNvSpPr/>
            <p:nvPr/>
          </p:nvSpPr>
          <p:spPr>
            <a:xfrm>
              <a:off x="5058725" y="970275"/>
              <a:ext cx="138925" cy="143750"/>
            </a:xfrm>
            <a:custGeom>
              <a:avLst/>
              <a:gdLst/>
              <a:ahLst/>
              <a:cxnLst/>
              <a:rect l="l" t="t" r="r" b="b"/>
              <a:pathLst>
                <a:path w="5557" h="5750" extrusionOk="0">
                  <a:moveTo>
                    <a:pt x="3421" y="0"/>
                  </a:moveTo>
                  <a:lnTo>
                    <a:pt x="1957" y="15"/>
                  </a:lnTo>
                  <a:lnTo>
                    <a:pt x="1" y="5750"/>
                  </a:lnTo>
                  <a:lnTo>
                    <a:pt x="1" y="5750"/>
                  </a:lnTo>
                  <a:lnTo>
                    <a:pt x="5557" y="5735"/>
                  </a:lnTo>
                  <a:lnTo>
                    <a:pt x="342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0"/>
            <p:cNvSpPr/>
            <p:nvPr/>
          </p:nvSpPr>
          <p:spPr>
            <a:xfrm>
              <a:off x="5045675" y="1106925"/>
              <a:ext cx="168025" cy="616075"/>
            </a:xfrm>
            <a:custGeom>
              <a:avLst/>
              <a:gdLst/>
              <a:ahLst/>
              <a:cxnLst/>
              <a:rect l="l" t="t" r="r" b="b"/>
              <a:pathLst>
                <a:path w="6721" h="24643" extrusionOk="0">
                  <a:moveTo>
                    <a:pt x="6616" y="0"/>
                  </a:moveTo>
                  <a:lnTo>
                    <a:pt x="0" y="30"/>
                  </a:lnTo>
                  <a:lnTo>
                    <a:pt x="105" y="24643"/>
                  </a:lnTo>
                  <a:lnTo>
                    <a:pt x="6721" y="24613"/>
                  </a:lnTo>
                  <a:lnTo>
                    <a:pt x="661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0"/>
            <p:cNvSpPr/>
            <p:nvPr/>
          </p:nvSpPr>
          <p:spPr>
            <a:xfrm>
              <a:off x="5045675" y="1151725"/>
              <a:ext cx="165425" cy="34000"/>
            </a:xfrm>
            <a:custGeom>
              <a:avLst/>
              <a:gdLst/>
              <a:ahLst/>
              <a:cxnLst/>
              <a:rect l="l" t="t" r="r" b="b"/>
              <a:pathLst>
                <a:path w="6617" h="1360" extrusionOk="0">
                  <a:moveTo>
                    <a:pt x="6616" y="0"/>
                  </a:moveTo>
                  <a:lnTo>
                    <a:pt x="0" y="30"/>
                  </a:lnTo>
                  <a:lnTo>
                    <a:pt x="15" y="1359"/>
                  </a:lnTo>
                  <a:lnTo>
                    <a:pt x="6616" y="1330"/>
                  </a:lnTo>
                  <a:lnTo>
                    <a:pt x="661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0"/>
            <p:cNvSpPr/>
            <p:nvPr/>
          </p:nvSpPr>
          <p:spPr>
            <a:xfrm>
              <a:off x="5047900" y="1650550"/>
              <a:ext cx="165800" cy="34375"/>
            </a:xfrm>
            <a:custGeom>
              <a:avLst/>
              <a:gdLst/>
              <a:ahLst/>
              <a:cxnLst/>
              <a:rect l="l" t="t" r="r" b="b"/>
              <a:pathLst>
                <a:path w="6632" h="1375" extrusionOk="0">
                  <a:moveTo>
                    <a:pt x="6617" y="0"/>
                  </a:moveTo>
                  <a:lnTo>
                    <a:pt x="1" y="30"/>
                  </a:lnTo>
                  <a:lnTo>
                    <a:pt x="16" y="1374"/>
                  </a:lnTo>
                  <a:lnTo>
                    <a:pt x="6632" y="1345"/>
                  </a:lnTo>
                  <a:lnTo>
                    <a:pt x="661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0"/>
            <p:cNvSpPr/>
            <p:nvPr/>
          </p:nvSpPr>
          <p:spPr>
            <a:xfrm>
              <a:off x="5089350" y="1247300"/>
              <a:ext cx="80675" cy="348750"/>
            </a:xfrm>
            <a:custGeom>
              <a:avLst/>
              <a:gdLst/>
              <a:ahLst/>
              <a:cxnLst/>
              <a:rect l="l" t="t" r="r" b="b"/>
              <a:pathLst>
                <a:path w="3227" h="13950" extrusionOk="0">
                  <a:moveTo>
                    <a:pt x="1590" y="1"/>
                  </a:moveTo>
                  <a:cubicBezTo>
                    <a:pt x="1588" y="1"/>
                    <a:pt x="1586" y="1"/>
                    <a:pt x="1584" y="1"/>
                  </a:cubicBezTo>
                  <a:cubicBezTo>
                    <a:pt x="702" y="1"/>
                    <a:pt x="1" y="3122"/>
                    <a:pt x="30" y="6975"/>
                  </a:cubicBezTo>
                  <a:cubicBezTo>
                    <a:pt x="45" y="10829"/>
                    <a:pt x="762" y="13950"/>
                    <a:pt x="1643" y="13950"/>
                  </a:cubicBezTo>
                  <a:cubicBezTo>
                    <a:pt x="2525" y="13950"/>
                    <a:pt x="3226" y="10829"/>
                    <a:pt x="3197" y="6960"/>
                  </a:cubicBezTo>
                  <a:cubicBezTo>
                    <a:pt x="3182" y="3116"/>
                    <a:pt x="2468" y="1"/>
                    <a:pt x="1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0"/>
            <p:cNvSpPr/>
            <p:nvPr/>
          </p:nvSpPr>
          <p:spPr>
            <a:xfrm>
              <a:off x="5060975" y="1106925"/>
              <a:ext cx="134075" cy="400"/>
            </a:xfrm>
            <a:custGeom>
              <a:avLst/>
              <a:gdLst/>
              <a:ahLst/>
              <a:cxnLst/>
              <a:rect l="l" t="t" r="r" b="b"/>
              <a:pathLst>
                <a:path w="5363" h="16" fill="none" extrusionOk="0">
                  <a:moveTo>
                    <a:pt x="0" y="15"/>
                  </a:moveTo>
                  <a:lnTo>
                    <a:pt x="5362" y="0"/>
                  </a:lnTo>
                </a:path>
              </a:pathLst>
            </a:custGeom>
            <a:solidFill>
              <a:schemeClr val="dk1"/>
            </a:solidFill>
            <a:ln w="14200" cap="rnd" cmpd="sng">
              <a:solidFill>
                <a:srgbClr val="0926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0"/>
            <p:cNvSpPr/>
            <p:nvPr/>
          </p:nvSpPr>
          <p:spPr>
            <a:xfrm>
              <a:off x="4548325" y="1033725"/>
              <a:ext cx="136325" cy="165450"/>
            </a:xfrm>
            <a:custGeom>
              <a:avLst/>
              <a:gdLst/>
              <a:ahLst/>
              <a:cxnLst/>
              <a:rect l="l" t="t" r="r" b="b"/>
              <a:pathLst>
                <a:path w="5453" h="6618" extrusionOk="0">
                  <a:moveTo>
                    <a:pt x="1360" y="1"/>
                  </a:moveTo>
                  <a:lnTo>
                    <a:pt x="1" y="554"/>
                  </a:lnTo>
                  <a:lnTo>
                    <a:pt x="300" y="6617"/>
                  </a:lnTo>
                  <a:lnTo>
                    <a:pt x="5452" y="4556"/>
                  </a:lnTo>
                  <a:lnTo>
                    <a:pt x="136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0"/>
            <p:cNvSpPr/>
            <p:nvPr/>
          </p:nvSpPr>
          <p:spPr>
            <a:xfrm>
              <a:off x="4540875" y="1136050"/>
              <a:ext cx="381600" cy="632875"/>
            </a:xfrm>
            <a:custGeom>
              <a:avLst/>
              <a:gdLst/>
              <a:ahLst/>
              <a:cxnLst/>
              <a:rect l="l" t="t" r="r" b="b"/>
              <a:pathLst>
                <a:path w="15264" h="25315" extrusionOk="0">
                  <a:moveTo>
                    <a:pt x="6138" y="0"/>
                  </a:moveTo>
                  <a:lnTo>
                    <a:pt x="0" y="2464"/>
                  </a:lnTo>
                  <a:lnTo>
                    <a:pt x="9125" y="25315"/>
                  </a:lnTo>
                  <a:lnTo>
                    <a:pt x="15264" y="22865"/>
                  </a:lnTo>
                  <a:lnTo>
                    <a:pt x="613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0"/>
            <p:cNvSpPr/>
            <p:nvPr/>
          </p:nvSpPr>
          <p:spPr>
            <a:xfrm>
              <a:off x="4557300" y="1177475"/>
              <a:ext cx="165800" cy="92250"/>
            </a:xfrm>
            <a:custGeom>
              <a:avLst/>
              <a:gdLst/>
              <a:ahLst/>
              <a:cxnLst/>
              <a:rect l="l" t="t" r="r" b="b"/>
              <a:pathLst>
                <a:path w="6632" h="3690" extrusionOk="0">
                  <a:moveTo>
                    <a:pt x="6139" y="1"/>
                  </a:moveTo>
                  <a:lnTo>
                    <a:pt x="0" y="2465"/>
                  </a:lnTo>
                  <a:lnTo>
                    <a:pt x="493" y="3690"/>
                  </a:lnTo>
                  <a:lnTo>
                    <a:pt x="6631" y="1240"/>
                  </a:lnTo>
                  <a:lnTo>
                    <a:pt x="613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0"/>
            <p:cNvSpPr/>
            <p:nvPr/>
          </p:nvSpPr>
          <p:spPr>
            <a:xfrm>
              <a:off x="4742475" y="1641225"/>
              <a:ext cx="165825" cy="92225"/>
            </a:xfrm>
            <a:custGeom>
              <a:avLst/>
              <a:gdLst/>
              <a:ahLst/>
              <a:cxnLst/>
              <a:rect l="l" t="t" r="r" b="b"/>
              <a:pathLst>
                <a:path w="6633" h="3689" extrusionOk="0">
                  <a:moveTo>
                    <a:pt x="6139" y="0"/>
                  </a:moveTo>
                  <a:lnTo>
                    <a:pt x="1" y="2449"/>
                  </a:lnTo>
                  <a:lnTo>
                    <a:pt x="494" y="3689"/>
                  </a:lnTo>
                  <a:lnTo>
                    <a:pt x="6632" y="1240"/>
                  </a:lnTo>
                  <a:lnTo>
                    <a:pt x="613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0"/>
            <p:cNvSpPr/>
            <p:nvPr/>
          </p:nvSpPr>
          <p:spPr>
            <a:xfrm>
              <a:off x="4649150" y="1296275"/>
              <a:ext cx="170275" cy="325425"/>
            </a:xfrm>
            <a:custGeom>
              <a:avLst/>
              <a:gdLst/>
              <a:ahLst/>
              <a:cxnLst/>
              <a:rect l="l" t="t" r="r" b="b"/>
              <a:pathLst>
                <a:path w="6811" h="13017" extrusionOk="0">
                  <a:moveTo>
                    <a:pt x="956" y="0"/>
                  </a:moveTo>
                  <a:cubicBezTo>
                    <a:pt x="903" y="0"/>
                    <a:pt x="853" y="9"/>
                    <a:pt x="807" y="28"/>
                  </a:cubicBezTo>
                  <a:cubicBezTo>
                    <a:pt x="0" y="342"/>
                    <a:pt x="493" y="3508"/>
                    <a:pt x="1927" y="7092"/>
                  </a:cubicBezTo>
                  <a:cubicBezTo>
                    <a:pt x="3283" y="10482"/>
                    <a:pt x="4973" y="13017"/>
                    <a:pt x="5847" y="13017"/>
                  </a:cubicBezTo>
                  <a:cubicBezTo>
                    <a:pt x="5897" y="13017"/>
                    <a:pt x="5945" y="13009"/>
                    <a:pt x="5989" y="12992"/>
                  </a:cubicBezTo>
                  <a:cubicBezTo>
                    <a:pt x="6811" y="12663"/>
                    <a:pt x="6303" y="9497"/>
                    <a:pt x="4884" y="5912"/>
                  </a:cubicBezTo>
                  <a:cubicBezTo>
                    <a:pt x="3531" y="2531"/>
                    <a:pt x="1833" y="0"/>
                    <a:pt x="9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0"/>
            <p:cNvSpPr/>
            <p:nvPr/>
          </p:nvSpPr>
          <p:spPr>
            <a:xfrm>
              <a:off x="4555425" y="1142025"/>
              <a:ext cx="124350" cy="50050"/>
            </a:xfrm>
            <a:custGeom>
              <a:avLst/>
              <a:gdLst/>
              <a:ahLst/>
              <a:cxnLst/>
              <a:rect l="l" t="t" r="r" b="b"/>
              <a:pathLst>
                <a:path w="4974" h="2002" fill="none" extrusionOk="0">
                  <a:moveTo>
                    <a:pt x="1" y="2001"/>
                  </a:moveTo>
                  <a:lnTo>
                    <a:pt x="4974" y="0"/>
                  </a:lnTo>
                </a:path>
              </a:pathLst>
            </a:custGeom>
            <a:solidFill>
              <a:schemeClr val="dk1"/>
            </a:solidFill>
            <a:ln w="14200" cap="rnd" cmpd="sng">
              <a:solidFill>
                <a:srgbClr val="0926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0"/>
            <p:cNvSpPr/>
            <p:nvPr/>
          </p:nvSpPr>
          <p:spPr>
            <a:xfrm>
              <a:off x="5579600" y="1063600"/>
              <a:ext cx="148250" cy="169175"/>
            </a:xfrm>
            <a:custGeom>
              <a:avLst/>
              <a:gdLst/>
              <a:ahLst/>
              <a:cxnLst/>
              <a:rect l="l" t="t" r="r" b="b"/>
              <a:pathLst>
                <a:path w="5930" h="6767" extrusionOk="0">
                  <a:moveTo>
                    <a:pt x="4690" y="1"/>
                  </a:moveTo>
                  <a:lnTo>
                    <a:pt x="0" y="3869"/>
                  </a:lnTo>
                  <a:lnTo>
                    <a:pt x="4734" y="6766"/>
                  </a:lnTo>
                  <a:lnTo>
                    <a:pt x="5929" y="762"/>
                  </a:lnTo>
                  <a:lnTo>
                    <a:pt x="469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0"/>
            <p:cNvSpPr/>
            <p:nvPr/>
          </p:nvSpPr>
          <p:spPr>
            <a:xfrm>
              <a:off x="5250650" y="1147625"/>
              <a:ext cx="462250" cy="611225"/>
            </a:xfrm>
            <a:custGeom>
              <a:avLst/>
              <a:gdLst/>
              <a:ahLst/>
              <a:cxnLst/>
              <a:rect l="l" t="t" r="r" b="b"/>
              <a:pathLst>
                <a:path w="18490" h="24449" extrusionOk="0">
                  <a:moveTo>
                    <a:pt x="12859" y="0"/>
                  </a:moveTo>
                  <a:lnTo>
                    <a:pt x="0" y="20999"/>
                  </a:lnTo>
                  <a:lnTo>
                    <a:pt x="5646" y="24449"/>
                  </a:lnTo>
                  <a:lnTo>
                    <a:pt x="18490" y="3465"/>
                  </a:lnTo>
                  <a:lnTo>
                    <a:pt x="1285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0"/>
            <p:cNvSpPr/>
            <p:nvPr/>
          </p:nvSpPr>
          <p:spPr>
            <a:xfrm>
              <a:off x="5531425" y="1185700"/>
              <a:ext cx="158325" cy="115025"/>
            </a:xfrm>
            <a:custGeom>
              <a:avLst/>
              <a:gdLst/>
              <a:ahLst/>
              <a:cxnLst/>
              <a:rect l="l" t="t" r="r" b="b"/>
              <a:pathLst>
                <a:path w="6333" h="4601" extrusionOk="0">
                  <a:moveTo>
                    <a:pt x="688" y="0"/>
                  </a:moveTo>
                  <a:lnTo>
                    <a:pt x="0" y="1135"/>
                  </a:lnTo>
                  <a:lnTo>
                    <a:pt x="5631" y="4600"/>
                  </a:lnTo>
                  <a:lnTo>
                    <a:pt x="6333" y="3465"/>
                  </a:lnTo>
                  <a:lnTo>
                    <a:pt x="68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0"/>
            <p:cNvSpPr/>
            <p:nvPr/>
          </p:nvSpPr>
          <p:spPr>
            <a:xfrm>
              <a:off x="5270800" y="1611350"/>
              <a:ext cx="158350" cy="115025"/>
            </a:xfrm>
            <a:custGeom>
              <a:avLst/>
              <a:gdLst/>
              <a:ahLst/>
              <a:cxnLst/>
              <a:rect l="l" t="t" r="r" b="b"/>
              <a:pathLst>
                <a:path w="6334" h="4601" extrusionOk="0">
                  <a:moveTo>
                    <a:pt x="688" y="0"/>
                  </a:moveTo>
                  <a:lnTo>
                    <a:pt x="1" y="1135"/>
                  </a:lnTo>
                  <a:lnTo>
                    <a:pt x="5631" y="4600"/>
                  </a:lnTo>
                  <a:lnTo>
                    <a:pt x="6333" y="3465"/>
                  </a:lnTo>
                  <a:lnTo>
                    <a:pt x="68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0"/>
            <p:cNvSpPr/>
            <p:nvPr/>
          </p:nvSpPr>
          <p:spPr>
            <a:xfrm>
              <a:off x="5368250" y="1308925"/>
              <a:ext cx="219950" cy="300575"/>
            </a:xfrm>
            <a:custGeom>
              <a:avLst/>
              <a:gdLst/>
              <a:ahLst/>
              <a:cxnLst/>
              <a:rect l="l" t="t" r="r" b="b"/>
              <a:pathLst>
                <a:path w="8798" h="12023" extrusionOk="0">
                  <a:moveTo>
                    <a:pt x="7826" y="0"/>
                  </a:moveTo>
                  <a:cubicBezTo>
                    <a:pt x="6920" y="0"/>
                    <a:pt x="4890" y="2180"/>
                    <a:pt x="3048" y="5182"/>
                  </a:cubicBezTo>
                  <a:cubicBezTo>
                    <a:pt x="1031" y="8468"/>
                    <a:pt x="1" y="11500"/>
                    <a:pt x="748" y="11963"/>
                  </a:cubicBezTo>
                  <a:cubicBezTo>
                    <a:pt x="813" y="12003"/>
                    <a:pt x="890" y="12022"/>
                    <a:pt x="976" y="12022"/>
                  </a:cubicBezTo>
                  <a:cubicBezTo>
                    <a:pt x="1894" y="12022"/>
                    <a:pt x="3922" y="9843"/>
                    <a:pt x="5751" y="6840"/>
                  </a:cubicBezTo>
                  <a:cubicBezTo>
                    <a:pt x="7767" y="3554"/>
                    <a:pt x="8798" y="508"/>
                    <a:pt x="8051" y="60"/>
                  </a:cubicBezTo>
                  <a:cubicBezTo>
                    <a:pt x="7987" y="20"/>
                    <a:pt x="7911" y="0"/>
                    <a:pt x="78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0"/>
            <p:cNvSpPr/>
            <p:nvPr/>
          </p:nvSpPr>
          <p:spPr>
            <a:xfrm>
              <a:off x="5585200" y="1155825"/>
              <a:ext cx="114275" cy="69850"/>
            </a:xfrm>
            <a:custGeom>
              <a:avLst/>
              <a:gdLst/>
              <a:ahLst/>
              <a:cxnLst/>
              <a:rect l="l" t="t" r="r" b="b"/>
              <a:pathLst>
                <a:path w="4571" h="2794" fill="none" extrusionOk="0">
                  <a:moveTo>
                    <a:pt x="0" y="1"/>
                  </a:moveTo>
                  <a:lnTo>
                    <a:pt x="4570" y="2793"/>
                  </a:lnTo>
                </a:path>
              </a:pathLst>
            </a:custGeom>
            <a:solidFill>
              <a:schemeClr val="dk1"/>
            </a:solidFill>
            <a:ln w="14200" cap="rnd" cmpd="sng">
              <a:solidFill>
                <a:srgbClr val="0926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7" name="Google Shape;277;p30"/>
          <p:cNvSpPr/>
          <p:nvPr/>
        </p:nvSpPr>
        <p:spPr>
          <a:xfrm rot="10800000" flipH="1">
            <a:off x="8211275" y="1182112"/>
            <a:ext cx="664502" cy="66826"/>
          </a:xfrm>
          <a:custGeom>
            <a:avLst/>
            <a:gdLst/>
            <a:ahLst/>
            <a:cxnLst/>
            <a:rect l="l" t="t" r="r" b="b"/>
            <a:pathLst>
              <a:path w="7289" h="733" fill="none" extrusionOk="0">
                <a:moveTo>
                  <a:pt x="0" y="1"/>
                </a:moveTo>
                <a:cubicBezTo>
                  <a:pt x="732" y="1"/>
                  <a:pt x="732" y="733"/>
                  <a:pt x="1464" y="733"/>
                </a:cubicBezTo>
                <a:cubicBezTo>
                  <a:pt x="2196" y="733"/>
                  <a:pt x="2196" y="1"/>
                  <a:pt x="2913" y="1"/>
                </a:cubicBezTo>
                <a:cubicBezTo>
                  <a:pt x="3644" y="1"/>
                  <a:pt x="3644" y="733"/>
                  <a:pt x="4376" y="733"/>
                </a:cubicBezTo>
                <a:cubicBezTo>
                  <a:pt x="5108" y="733"/>
                  <a:pt x="5108" y="1"/>
                  <a:pt x="5840" y="1"/>
                </a:cubicBezTo>
                <a:cubicBezTo>
                  <a:pt x="6557" y="1"/>
                  <a:pt x="6572" y="733"/>
                  <a:pt x="7289" y="73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0"/>
          <p:cNvSpPr/>
          <p:nvPr/>
        </p:nvSpPr>
        <p:spPr>
          <a:xfrm>
            <a:off x="8688875" y="3689975"/>
            <a:ext cx="228254" cy="228296"/>
          </a:xfrm>
          <a:custGeom>
            <a:avLst/>
            <a:gdLst/>
            <a:ahLst/>
            <a:cxnLst/>
            <a:rect l="l" t="t" r="r" b="b"/>
            <a:pathLst>
              <a:path w="3719" h="3720" fill="none" extrusionOk="0">
                <a:moveTo>
                  <a:pt x="0" y="1867"/>
                </a:moveTo>
                <a:cubicBezTo>
                  <a:pt x="1195" y="2226"/>
                  <a:pt x="1494" y="2509"/>
                  <a:pt x="1852" y="3719"/>
                </a:cubicBezTo>
                <a:cubicBezTo>
                  <a:pt x="2211" y="2509"/>
                  <a:pt x="2509" y="2226"/>
                  <a:pt x="3719" y="1867"/>
                </a:cubicBezTo>
                <a:cubicBezTo>
                  <a:pt x="2509" y="1494"/>
                  <a:pt x="2211" y="1210"/>
                  <a:pt x="1852" y="0"/>
                </a:cubicBezTo>
                <a:cubicBezTo>
                  <a:pt x="1494" y="1210"/>
                  <a:pt x="1195" y="1494"/>
                  <a:pt x="0" y="1867"/>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0"/>
          <p:cNvSpPr/>
          <p:nvPr/>
        </p:nvSpPr>
        <p:spPr>
          <a:xfrm rot="-1084991">
            <a:off x="7756221" y="3188029"/>
            <a:ext cx="354687" cy="269575"/>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solidFill>
                  <a:schemeClr val="lt1"/>
                </a:solidFill>
                <a:latin typeface="Baloo"/>
              </a:rPr>
              <a:t>-5</a:t>
            </a:r>
          </a:p>
        </p:txBody>
      </p:sp>
      <p:sp>
        <p:nvSpPr>
          <p:cNvPr id="280" name="Google Shape;280;p30"/>
          <p:cNvSpPr/>
          <p:nvPr/>
        </p:nvSpPr>
        <p:spPr>
          <a:xfrm rot="-431286">
            <a:off x="222177" y="4641625"/>
            <a:ext cx="408259" cy="269144"/>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solidFill>
                  <a:schemeClr val="lt1"/>
                </a:solidFill>
                <a:latin typeface="Baloo"/>
              </a:rPr>
              <a:t>-4</a:t>
            </a:r>
          </a:p>
        </p:txBody>
      </p:sp>
      <p:sp>
        <p:nvSpPr>
          <p:cNvPr id="281" name="Google Shape;281;p30"/>
          <p:cNvSpPr/>
          <p:nvPr/>
        </p:nvSpPr>
        <p:spPr>
          <a:xfrm rot="797114">
            <a:off x="6935082" y="745367"/>
            <a:ext cx="417763" cy="266119"/>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solidFill>
                  <a:schemeClr val="lt1"/>
                </a:solidFill>
                <a:latin typeface="Baloo"/>
              </a:rPr>
              <a:t>+7</a:t>
            </a:r>
          </a:p>
        </p:txBody>
      </p:sp>
      <p:sp>
        <p:nvSpPr>
          <p:cNvPr id="6" name="CuadroTexto 5">
            <a:extLst>
              <a:ext uri="{FF2B5EF4-FFF2-40B4-BE49-F238E27FC236}">
                <a16:creationId xmlns:a16="http://schemas.microsoft.com/office/drawing/2014/main" id="{2E52079B-4A35-FFC7-65B5-B57A214AE96F}"/>
              </a:ext>
            </a:extLst>
          </p:cNvPr>
          <p:cNvSpPr txBox="1"/>
          <p:nvPr/>
        </p:nvSpPr>
        <p:spPr>
          <a:xfrm>
            <a:off x="0" y="1557381"/>
            <a:ext cx="3393195" cy="1015663"/>
          </a:xfrm>
          <a:prstGeom prst="rect">
            <a:avLst/>
          </a:prstGeom>
          <a:noFill/>
        </p:spPr>
        <p:txBody>
          <a:bodyPr wrap="square" rtlCol="0">
            <a:spAutoFit/>
          </a:bodyPr>
          <a:lstStyle/>
          <a:p>
            <a:pPr algn="ctr"/>
            <a:r>
              <a:rPr lang="es-MX" sz="2000" dirty="0">
                <a:solidFill>
                  <a:srgbClr val="FF0000"/>
                </a:solidFill>
                <a:latin typeface="Arial" panose="020B0604020202020204" pitchFamily="34" charset="0"/>
                <a:cs typeface="Arial" panose="020B0604020202020204" pitchFamily="34" charset="0"/>
              </a:rPr>
              <a:t>Elementos a considerar para </a:t>
            </a:r>
          </a:p>
          <a:p>
            <a:pPr algn="ctr"/>
            <a:r>
              <a:rPr lang="es-MX" sz="2000" dirty="0">
                <a:solidFill>
                  <a:srgbClr val="FF0000"/>
                </a:solidFill>
                <a:latin typeface="Arial" panose="020B0604020202020204" pitchFamily="34" charset="0"/>
                <a:cs typeface="Arial" panose="020B0604020202020204" pitchFamily="34" charset="0"/>
              </a:rPr>
              <a:t>su configuración</a:t>
            </a:r>
          </a:p>
        </p:txBody>
      </p:sp>
      <p:sp>
        <p:nvSpPr>
          <p:cNvPr id="7" name="CuadroTexto 6">
            <a:extLst>
              <a:ext uri="{FF2B5EF4-FFF2-40B4-BE49-F238E27FC236}">
                <a16:creationId xmlns:a16="http://schemas.microsoft.com/office/drawing/2014/main" id="{D7F9F3BD-34EA-1C07-8038-25FDA7DC076F}"/>
              </a:ext>
            </a:extLst>
          </p:cNvPr>
          <p:cNvSpPr txBox="1"/>
          <p:nvPr/>
        </p:nvSpPr>
        <p:spPr>
          <a:xfrm>
            <a:off x="3751593" y="1243667"/>
            <a:ext cx="5051409" cy="1631216"/>
          </a:xfrm>
          <a:prstGeom prst="rect">
            <a:avLst/>
          </a:prstGeom>
          <a:noFill/>
        </p:spPr>
        <p:txBody>
          <a:bodyPr wrap="square" rtlCol="0">
            <a:spAutoFit/>
          </a:bodyPr>
          <a:lstStyle/>
          <a:p>
            <a:pPr marL="285750" indent="-285750" algn="just">
              <a:buFont typeface="Arial" panose="020B0604020202020204" pitchFamily="34" charset="0"/>
              <a:buChar char="•"/>
            </a:pPr>
            <a:r>
              <a:rPr lang="es-MX" sz="2000" dirty="0">
                <a:solidFill>
                  <a:srgbClr val="FF0000"/>
                </a:solidFill>
                <a:latin typeface="Arial" panose="020B0604020202020204" pitchFamily="34" charset="0"/>
                <a:cs typeface="Arial" panose="020B0604020202020204" pitchFamily="34" charset="0"/>
              </a:rPr>
              <a:t>Verificar si existió dolo o error en el cómputo de los votos</a:t>
            </a:r>
          </a:p>
          <a:p>
            <a:pPr marL="285750" indent="-285750" algn="just">
              <a:buFont typeface="Arial" panose="020B0604020202020204" pitchFamily="34" charset="0"/>
              <a:buChar char="•"/>
            </a:pPr>
            <a:endParaRPr lang="es-MX" sz="2000" dirty="0">
              <a:solidFill>
                <a:srgbClr val="FF0000"/>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sz="2000" dirty="0">
                <a:solidFill>
                  <a:srgbClr val="FF0000"/>
                </a:solidFill>
                <a:latin typeface="Arial" panose="020B0604020202020204" pitchFamily="34" charset="0"/>
                <a:cs typeface="Arial" panose="020B0604020202020204" pitchFamily="34" charset="0"/>
              </a:rPr>
              <a:t>Que ese dolo o error fue determinante para el resultado de la votación</a:t>
            </a:r>
          </a:p>
        </p:txBody>
      </p:sp>
      <p:sp>
        <p:nvSpPr>
          <p:cNvPr id="8" name="Abrir llave 7">
            <a:extLst>
              <a:ext uri="{FF2B5EF4-FFF2-40B4-BE49-F238E27FC236}">
                <a16:creationId xmlns:a16="http://schemas.microsoft.com/office/drawing/2014/main" id="{A3B674B7-2AAF-7756-3DA5-73FCDA75C358}"/>
              </a:ext>
            </a:extLst>
          </p:cNvPr>
          <p:cNvSpPr/>
          <p:nvPr/>
        </p:nvSpPr>
        <p:spPr>
          <a:xfrm>
            <a:off x="3393195" y="767046"/>
            <a:ext cx="285623" cy="3037077"/>
          </a:xfrm>
          <a:prstGeom prst="leftBrace">
            <a:avLst/>
          </a:prstGeom>
          <a:ln w="28575"/>
          <a:effectLst>
            <a:outerShdw blurRad="50800" dist="38100" dir="18900000" algn="bl" rotWithShape="0">
              <a:prstClr val="black">
                <a:alpha val="40000"/>
              </a:prstClr>
            </a:outerShdw>
          </a:effectLst>
        </p:spPr>
        <p:style>
          <a:lnRef idx="1">
            <a:schemeClr val="dk1"/>
          </a:lnRef>
          <a:fillRef idx="0">
            <a:schemeClr val="dk1"/>
          </a:fillRef>
          <a:effectRef idx="0">
            <a:schemeClr val="dk1"/>
          </a:effectRef>
          <a:fontRef idx="minor">
            <a:schemeClr val="tx1"/>
          </a:fontRef>
        </p:style>
        <p:txBody>
          <a:bodyPr rtlCol="0" anchor="ctr"/>
          <a:lstStyle/>
          <a:p>
            <a:pPr algn="ctr"/>
            <a:endParaRPr lang="es-MX"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90" name="Google Shape;290;p31"/>
          <p:cNvSpPr/>
          <p:nvPr/>
        </p:nvSpPr>
        <p:spPr>
          <a:xfrm rot="-431286">
            <a:off x="1063505" y="4068397"/>
            <a:ext cx="350369" cy="269144"/>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solidFill>
                  <a:schemeClr val="lt1"/>
                </a:solidFill>
                <a:latin typeface="Baloo"/>
              </a:rPr>
              <a:t>-2</a:t>
            </a:r>
          </a:p>
        </p:txBody>
      </p:sp>
      <p:sp>
        <p:nvSpPr>
          <p:cNvPr id="291" name="Google Shape;291;p31"/>
          <p:cNvSpPr/>
          <p:nvPr/>
        </p:nvSpPr>
        <p:spPr>
          <a:xfrm rot="-354293">
            <a:off x="6649961" y="3994377"/>
            <a:ext cx="354256" cy="269144"/>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solidFill>
                  <a:schemeClr val="lt1"/>
                </a:solidFill>
                <a:latin typeface="Baloo"/>
              </a:rPr>
              <a:t>+1</a:t>
            </a:r>
          </a:p>
        </p:txBody>
      </p:sp>
      <p:sp>
        <p:nvSpPr>
          <p:cNvPr id="10" name="TextBox 3">
            <a:extLst>
              <a:ext uri="{FF2B5EF4-FFF2-40B4-BE49-F238E27FC236}">
                <a16:creationId xmlns:a16="http://schemas.microsoft.com/office/drawing/2014/main" id="{736713C2-B930-7A3A-85B9-1BA02DBD6F1D}"/>
              </a:ext>
            </a:extLst>
          </p:cNvPr>
          <p:cNvSpPr txBox="1"/>
          <p:nvPr/>
        </p:nvSpPr>
        <p:spPr>
          <a:xfrm>
            <a:off x="2133818" y="25882"/>
            <a:ext cx="5413394" cy="798552"/>
          </a:xfrm>
          <a:prstGeom prst="rect">
            <a:avLst/>
          </a:prstGeom>
        </p:spPr>
        <p:txBody>
          <a:bodyPr wrap="square" lIns="0" tIns="0" rIns="0" bIns="0" rtlCol="0" anchor="t">
            <a:spAutoFit/>
          </a:bodyPr>
          <a:lstStyle/>
          <a:p>
            <a:pPr algn="ctr">
              <a:lnSpc>
                <a:spcPts val="7632"/>
              </a:lnSpc>
            </a:pPr>
            <a:r>
              <a:rPr lang="en-US" sz="2000" b="1" dirty="0" err="1">
                <a:solidFill>
                  <a:srgbClr val="002060"/>
                </a:solidFill>
                <a:latin typeface="Arial Black" panose="020B0604020202020204" pitchFamily="34" charset="0"/>
                <a:cs typeface="Arial Black" panose="020B0604020202020204" pitchFamily="34" charset="0"/>
              </a:rPr>
              <a:t>Rubros</a:t>
            </a:r>
            <a:r>
              <a:rPr lang="en-US" sz="2000" b="1" dirty="0">
                <a:solidFill>
                  <a:srgbClr val="002060"/>
                </a:solidFill>
                <a:latin typeface="Arial Black" panose="020B0604020202020204" pitchFamily="34" charset="0"/>
                <a:cs typeface="Arial Black" panose="020B0604020202020204" pitchFamily="34" charset="0"/>
              </a:rPr>
              <a:t> </a:t>
            </a:r>
            <a:r>
              <a:rPr lang="en-US" sz="2000" b="1" dirty="0" err="1">
                <a:solidFill>
                  <a:srgbClr val="002060"/>
                </a:solidFill>
                <a:latin typeface="Arial Black" panose="020B0604020202020204" pitchFamily="34" charset="0"/>
                <a:cs typeface="Arial Black" panose="020B0604020202020204" pitchFamily="34" charset="0"/>
              </a:rPr>
              <a:t>fundamentales</a:t>
            </a:r>
            <a:endParaRPr lang="en-US" sz="2000" b="1" dirty="0">
              <a:solidFill>
                <a:srgbClr val="002060"/>
              </a:solidFill>
              <a:latin typeface="Arial Black" panose="020B0604020202020204" pitchFamily="34" charset="0"/>
              <a:cs typeface="Arial Black" panose="020B0604020202020204" pitchFamily="34" charset="0"/>
            </a:endParaRPr>
          </a:p>
        </p:txBody>
      </p:sp>
      <p:sp>
        <p:nvSpPr>
          <p:cNvPr id="11" name="CuadroTexto 10">
            <a:extLst>
              <a:ext uri="{FF2B5EF4-FFF2-40B4-BE49-F238E27FC236}">
                <a16:creationId xmlns:a16="http://schemas.microsoft.com/office/drawing/2014/main" id="{691B2933-4630-18D3-4546-554B63435449}"/>
              </a:ext>
            </a:extLst>
          </p:cNvPr>
          <p:cNvSpPr txBox="1"/>
          <p:nvPr/>
        </p:nvSpPr>
        <p:spPr>
          <a:xfrm>
            <a:off x="281248" y="1948690"/>
            <a:ext cx="3579401" cy="1323439"/>
          </a:xfrm>
          <a:prstGeom prst="rect">
            <a:avLst/>
          </a:prstGeom>
          <a:noFill/>
        </p:spPr>
        <p:txBody>
          <a:bodyPr wrap="square" rtlCol="0">
            <a:spAutoFit/>
          </a:bodyPr>
          <a:lstStyle/>
          <a:p>
            <a:pPr algn="just"/>
            <a:r>
              <a:rPr lang="es-MX" sz="2000" dirty="0">
                <a:solidFill>
                  <a:srgbClr val="FF0000"/>
                </a:solidFill>
                <a:latin typeface="Arial" panose="020B0604020202020204" pitchFamily="34" charset="0"/>
                <a:cs typeface="Arial" panose="020B0604020202020204" pitchFamily="34" charset="0"/>
              </a:rPr>
              <a:t>Datos asentados en el Acta de escrutinio y cómputo que se relacionan con la votación recibida en una casilla</a:t>
            </a:r>
          </a:p>
        </p:txBody>
      </p:sp>
      <p:sp>
        <p:nvSpPr>
          <p:cNvPr id="12" name="CuadroTexto 11">
            <a:extLst>
              <a:ext uri="{FF2B5EF4-FFF2-40B4-BE49-F238E27FC236}">
                <a16:creationId xmlns:a16="http://schemas.microsoft.com/office/drawing/2014/main" id="{82EB210B-E987-10ED-C5D3-0CF23D0AB20B}"/>
              </a:ext>
            </a:extLst>
          </p:cNvPr>
          <p:cNvSpPr txBox="1"/>
          <p:nvPr/>
        </p:nvSpPr>
        <p:spPr>
          <a:xfrm>
            <a:off x="4289084" y="1369599"/>
            <a:ext cx="4722125" cy="2062103"/>
          </a:xfrm>
          <a:prstGeom prst="rect">
            <a:avLst/>
          </a:prstGeom>
          <a:noFill/>
        </p:spPr>
        <p:txBody>
          <a:bodyPr wrap="square" rtlCol="0">
            <a:spAutoFit/>
          </a:bodyPr>
          <a:lstStyle/>
          <a:p>
            <a:pPr marL="285750" indent="-285750">
              <a:buFont typeface="Arial" panose="020B0604020202020204" pitchFamily="34" charset="0"/>
              <a:buChar char="•"/>
            </a:pPr>
            <a:r>
              <a:rPr lang="es-MX" sz="2000" dirty="0">
                <a:solidFill>
                  <a:srgbClr val="FF0000"/>
                </a:solidFill>
                <a:latin typeface="Arial" panose="020B0604020202020204" pitchFamily="34" charset="0"/>
                <a:cs typeface="Arial" panose="020B0604020202020204" pitchFamily="34" charset="0"/>
              </a:rPr>
              <a:t>Ciudadanos que votaron conforme a la lista nominal.</a:t>
            </a:r>
          </a:p>
          <a:p>
            <a:pPr marL="285750" indent="-285750">
              <a:buFont typeface="Arial" panose="020B0604020202020204" pitchFamily="34" charset="0"/>
              <a:buChar char="•"/>
            </a:pPr>
            <a:endParaRPr lang="es-MX" sz="20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solidFill>
                  <a:srgbClr val="FF0000"/>
                </a:solidFill>
                <a:latin typeface="Arial" panose="020B0604020202020204" pitchFamily="34" charset="0"/>
                <a:cs typeface="Arial" panose="020B0604020202020204" pitchFamily="34" charset="0"/>
              </a:rPr>
              <a:t>Boletas extraídas de la urna.</a:t>
            </a:r>
          </a:p>
          <a:p>
            <a:pPr marL="285750" indent="-285750">
              <a:buFont typeface="Arial" panose="020B0604020202020204" pitchFamily="34" charset="0"/>
              <a:buChar char="•"/>
            </a:pPr>
            <a:endParaRPr lang="es-MX" sz="20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solidFill>
                  <a:srgbClr val="FF0000"/>
                </a:solidFill>
                <a:latin typeface="Arial" panose="020B0604020202020204" pitchFamily="34" charset="0"/>
                <a:cs typeface="Arial" panose="020B0604020202020204" pitchFamily="34" charset="0"/>
              </a:rPr>
              <a:t>Votación total emitida</a:t>
            </a:r>
            <a:r>
              <a:rPr lang="es-MX" sz="2800" dirty="0">
                <a:latin typeface="Arial" panose="020B0604020202020204" pitchFamily="34" charset="0"/>
                <a:cs typeface="Arial" panose="020B0604020202020204" pitchFamily="34" charset="0"/>
              </a:rPr>
              <a:t>.</a:t>
            </a:r>
          </a:p>
        </p:txBody>
      </p:sp>
      <p:sp>
        <p:nvSpPr>
          <p:cNvPr id="13" name="Abrir llave 12">
            <a:extLst>
              <a:ext uri="{FF2B5EF4-FFF2-40B4-BE49-F238E27FC236}">
                <a16:creationId xmlns:a16="http://schemas.microsoft.com/office/drawing/2014/main" id="{DF1D6DD4-C011-AAC6-61A4-8EBBE41602F3}"/>
              </a:ext>
            </a:extLst>
          </p:cNvPr>
          <p:cNvSpPr/>
          <p:nvPr/>
        </p:nvSpPr>
        <p:spPr>
          <a:xfrm>
            <a:off x="4003461" y="1091872"/>
            <a:ext cx="285623" cy="3037077"/>
          </a:xfrm>
          <a:prstGeom prst="leftBrace">
            <a:avLst/>
          </a:prstGeom>
          <a:ln w="28575"/>
          <a:effectLst>
            <a:outerShdw blurRad="50800" dist="38100" dir="18900000" algn="bl" rotWithShape="0">
              <a:prstClr val="black">
                <a:alpha val="40000"/>
              </a:prstClr>
            </a:outerShdw>
          </a:effectLst>
        </p:spPr>
        <p:style>
          <a:lnRef idx="1">
            <a:schemeClr val="dk1"/>
          </a:lnRef>
          <a:fillRef idx="0">
            <a:schemeClr val="dk1"/>
          </a:fillRef>
          <a:effectRef idx="0">
            <a:schemeClr val="dk1"/>
          </a:effectRef>
          <a:fontRef idx="minor">
            <a:schemeClr val="tx1"/>
          </a:fontRef>
        </p:style>
        <p:txBody>
          <a:bodyPr rtlCol="0" anchor="ctr"/>
          <a:lstStyle/>
          <a:p>
            <a:pPr algn="ctr"/>
            <a:endParaRPr lang="es-MX"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5" name="Google Shape;405;p35"/>
          <p:cNvSpPr/>
          <p:nvPr/>
        </p:nvSpPr>
        <p:spPr>
          <a:xfrm>
            <a:off x="8263950" y="3764925"/>
            <a:ext cx="228254" cy="228296"/>
          </a:xfrm>
          <a:custGeom>
            <a:avLst/>
            <a:gdLst/>
            <a:ahLst/>
            <a:cxnLst/>
            <a:rect l="l" t="t" r="r" b="b"/>
            <a:pathLst>
              <a:path w="3719" h="3720" fill="none" extrusionOk="0">
                <a:moveTo>
                  <a:pt x="0" y="1867"/>
                </a:moveTo>
                <a:cubicBezTo>
                  <a:pt x="1195" y="2226"/>
                  <a:pt x="1494" y="2509"/>
                  <a:pt x="1852" y="3719"/>
                </a:cubicBezTo>
                <a:cubicBezTo>
                  <a:pt x="2211" y="2509"/>
                  <a:pt x="2509" y="2226"/>
                  <a:pt x="3719" y="1867"/>
                </a:cubicBezTo>
                <a:cubicBezTo>
                  <a:pt x="2509" y="1494"/>
                  <a:pt x="2211" y="1210"/>
                  <a:pt x="1852" y="0"/>
                </a:cubicBezTo>
                <a:cubicBezTo>
                  <a:pt x="1494" y="1210"/>
                  <a:pt x="1195" y="1494"/>
                  <a:pt x="0" y="1867"/>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6" name="Google Shape;406;p35"/>
          <p:cNvGrpSpPr/>
          <p:nvPr/>
        </p:nvGrpSpPr>
        <p:grpSpPr>
          <a:xfrm>
            <a:off x="815100" y="852100"/>
            <a:ext cx="812402" cy="555675"/>
            <a:chOff x="815100" y="852100"/>
            <a:chExt cx="812402" cy="555675"/>
          </a:xfrm>
        </p:grpSpPr>
        <p:sp>
          <p:nvSpPr>
            <p:cNvPr id="407" name="Google Shape;407;p35"/>
            <p:cNvSpPr/>
            <p:nvPr/>
          </p:nvSpPr>
          <p:spPr>
            <a:xfrm flipH="1">
              <a:off x="963000" y="1340949"/>
              <a:ext cx="664502" cy="66826"/>
            </a:xfrm>
            <a:custGeom>
              <a:avLst/>
              <a:gdLst/>
              <a:ahLst/>
              <a:cxnLst/>
              <a:rect l="l" t="t" r="r" b="b"/>
              <a:pathLst>
                <a:path w="7289" h="733" fill="none" extrusionOk="0">
                  <a:moveTo>
                    <a:pt x="0" y="1"/>
                  </a:moveTo>
                  <a:cubicBezTo>
                    <a:pt x="732" y="1"/>
                    <a:pt x="732" y="733"/>
                    <a:pt x="1464" y="733"/>
                  </a:cubicBezTo>
                  <a:cubicBezTo>
                    <a:pt x="2196" y="733"/>
                    <a:pt x="2196" y="1"/>
                    <a:pt x="2913" y="1"/>
                  </a:cubicBezTo>
                  <a:cubicBezTo>
                    <a:pt x="3644" y="1"/>
                    <a:pt x="3644" y="733"/>
                    <a:pt x="4376" y="733"/>
                  </a:cubicBezTo>
                  <a:cubicBezTo>
                    <a:pt x="5108" y="733"/>
                    <a:pt x="5108" y="1"/>
                    <a:pt x="5840" y="1"/>
                  </a:cubicBezTo>
                  <a:cubicBezTo>
                    <a:pt x="6557" y="1"/>
                    <a:pt x="6572" y="733"/>
                    <a:pt x="7289" y="73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5"/>
            <p:cNvSpPr/>
            <p:nvPr/>
          </p:nvSpPr>
          <p:spPr>
            <a:xfrm>
              <a:off x="815100" y="852100"/>
              <a:ext cx="147900" cy="1479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sp>
        <p:nvSpPr>
          <p:cNvPr id="409" name="Google Shape;409;p35"/>
          <p:cNvSpPr/>
          <p:nvPr/>
        </p:nvSpPr>
        <p:spPr>
          <a:xfrm rot="-257646">
            <a:off x="7776336" y="772446"/>
            <a:ext cx="589914" cy="363926"/>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noFill/>
                <a:latin typeface="Baloo"/>
              </a:rPr>
              <a:t>+8</a:t>
            </a:r>
          </a:p>
        </p:txBody>
      </p:sp>
      <p:sp>
        <p:nvSpPr>
          <p:cNvPr id="410" name="Google Shape;410;p35"/>
          <p:cNvSpPr/>
          <p:nvPr/>
        </p:nvSpPr>
        <p:spPr>
          <a:xfrm rot="926560">
            <a:off x="675042" y="4229894"/>
            <a:ext cx="555280" cy="362791"/>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noFill/>
                <a:latin typeface="Baloo"/>
              </a:rPr>
              <a:t>+3</a:t>
            </a:r>
          </a:p>
        </p:txBody>
      </p:sp>
      <p:sp>
        <p:nvSpPr>
          <p:cNvPr id="6" name="Título 1">
            <a:extLst>
              <a:ext uri="{FF2B5EF4-FFF2-40B4-BE49-F238E27FC236}">
                <a16:creationId xmlns:a16="http://schemas.microsoft.com/office/drawing/2014/main" id="{9AF03EDF-2D55-19A4-94A6-3806E142A81C}"/>
              </a:ext>
            </a:extLst>
          </p:cNvPr>
          <p:cNvSpPr>
            <a:spLocks noGrp="1"/>
          </p:cNvSpPr>
          <p:nvPr>
            <p:ph type="title"/>
          </p:nvPr>
        </p:nvSpPr>
        <p:spPr>
          <a:xfrm>
            <a:off x="871232" y="216516"/>
            <a:ext cx="7620972" cy="533837"/>
          </a:xfrm>
        </p:spPr>
        <p:txBody>
          <a:bodyPr>
            <a:noAutofit/>
          </a:bodyPr>
          <a:lstStyle/>
          <a:p>
            <a:r>
              <a:rPr lang="es-ES" sz="2000" b="1"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¿Cuáles son los votos computados de manera irregular?</a:t>
            </a:r>
            <a:br>
              <a:rPr lang="es-MX"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endParaRPr lang="es-MX" sz="2000" dirty="0">
              <a:latin typeface="Arial" panose="020B060402020202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2DC541B7-AA39-F0B3-CCFE-0BB30613B634}"/>
              </a:ext>
            </a:extLst>
          </p:cNvPr>
          <p:cNvSpPr txBox="1"/>
          <p:nvPr/>
        </p:nvSpPr>
        <p:spPr>
          <a:xfrm>
            <a:off x="252663" y="750353"/>
            <a:ext cx="8566484" cy="3970318"/>
          </a:xfrm>
          <a:prstGeom prst="rect">
            <a:avLst/>
          </a:prstGeom>
          <a:noFill/>
        </p:spPr>
        <p:txBody>
          <a:bodyPr wrap="square">
            <a:spAutoFit/>
          </a:bodyPr>
          <a:lstStyle/>
          <a:p>
            <a:pPr marL="0" indent="0" algn="just">
              <a:buNone/>
            </a:pPr>
            <a:r>
              <a:rPr lang="es-ES" sz="1800" dirty="0">
                <a:solidFill>
                  <a:srgbClr val="FF0000"/>
                </a:solidFill>
                <a:latin typeface="Arial" panose="020B0604020202020204" pitchFamily="34" charset="0"/>
                <a:cs typeface="Arial" panose="020B0604020202020204" pitchFamily="34" charset="0"/>
              </a:rPr>
              <a:t>Se entenderá que existen votos computados de manera irregular cuando resulten discrepancias entre las cifras relativas a los siguientes rubros del acta de escrutinio y cómputo de casilla: </a:t>
            </a:r>
          </a:p>
          <a:p>
            <a:pPr marL="0" indent="0" algn="just">
              <a:buNone/>
            </a:pPr>
            <a:endParaRPr lang="es-ES" sz="1800" dirty="0">
              <a:solidFill>
                <a:srgbClr val="FF0000"/>
              </a:solidFill>
              <a:latin typeface="Arial" panose="020B0604020202020204" pitchFamily="34" charset="0"/>
              <a:cs typeface="Arial" panose="020B0604020202020204" pitchFamily="34" charset="0"/>
            </a:endParaRPr>
          </a:p>
          <a:p>
            <a:pPr marL="0" indent="0" algn="just">
              <a:buNone/>
            </a:pPr>
            <a:r>
              <a:rPr lang="es-ES" sz="1800" dirty="0">
                <a:solidFill>
                  <a:srgbClr val="FF0000"/>
                </a:solidFill>
                <a:latin typeface="Arial" panose="020B0604020202020204" pitchFamily="34" charset="0"/>
                <a:cs typeface="Arial" panose="020B0604020202020204" pitchFamily="34" charset="0"/>
              </a:rPr>
              <a:t>   1. </a:t>
            </a:r>
            <a:r>
              <a:rPr lang="es-ES" sz="1800" b="1" dirty="0">
                <a:solidFill>
                  <a:srgbClr val="FF0000"/>
                </a:solidFill>
                <a:latin typeface="Arial" panose="020B0604020202020204" pitchFamily="34" charset="0"/>
                <a:cs typeface="Arial" panose="020B0604020202020204" pitchFamily="34" charset="0"/>
              </a:rPr>
              <a:t>Total de boletas depositadas en la urna </a:t>
            </a:r>
            <a:r>
              <a:rPr lang="es-ES" sz="1800" dirty="0">
                <a:solidFill>
                  <a:srgbClr val="FF0000"/>
                </a:solidFill>
                <a:latin typeface="Arial" panose="020B0604020202020204" pitchFamily="34" charset="0"/>
                <a:cs typeface="Arial" panose="020B0604020202020204" pitchFamily="34" charset="0"/>
              </a:rPr>
              <a:t>correspondiente y en otras urnas de la elección; </a:t>
            </a:r>
          </a:p>
          <a:p>
            <a:pPr marL="0" indent="0" algn="just">
              <a:buNone/>
            </a:pPr>
            <a:r>
              <a:rPr lang="es-ES" sz="1800" dirty="0">
                <a:solidFill>
                  <a:srgbClr val="FF0000"/>
                </a:solidFill>
                <a:latin typeface="Arial" panose="020B0604020202020204" pitchFamily="34" charset="0"/>
                <a:cs typeface="Arial" panose="020B0604020202020204" pitchFamily="34" charset="0"/>
              </a:rPr>
              <a:t>   2. </a:t>
            </a:r>
            <a:r>
              <a:rPr lang="es-ES" sz="1800" b="1" dirty="0">
                <a:solidFill>
                  <a:srgbClr val="FF0000"/>
                </a:solidFill>
                <a:latin typeface="Arial" panose="020B0604020202020204" pitchFamily="34" charset="0"/>
                <a:cs typeface="Arial" panose="020B0604020202020204" pitchFamily="34" charset="0"/>
              </a:rPr>
              <a:t>Total de ciudadanos que votaron incluidos en la lista nominal</a:t>
            </a:r>
            <a:r>
              <a:rPr lang="es-ES" sz="1800" dirty="0">
                <a:solidFill>
                  <a:srgbClr val="FF0000"/>
                </a:solidFill>
                <a:latin typeface="Arial" panose="020B0604020202020204" pitchFamily="34" charset="0"/>
                <a:cs typeface="Arial" panose="020B0604020202020204" pitchFamily="34" charset="0"/>
              </a:rPr>
              <a:t>; las resoluciones del Tribunal Electoral; </a:t>
            </a:r>
            <a:r>
              <a:rPr lang="es-ES" sz="1800" b="1" dirty="0">
                <a:solidFill>
                  <a:srgbClr val="FF0000"/>
                </a:solidFill>
                <a:latin typeface="Arial" panose="020B0604020202020204" pitchFamily="34" charset="0"/>
                <a:cs typeface="Arial" panose="020B0604020202020204" pitchFamily="34" charset="0"/>
              </a:rPr>
              <a:t>los representantes de los partidos políticos y coaliciones</a:t>
            </a:r>
            <a:r>
              <a:rPr lang="es-ES" sz="1800" dirty="0">
                <a:solidFill>
                  <a:srgbClr val="FF0000"/>
                </a:solidFill>
                <a:latin typeface="Arial" panose="020B0604020202020204" pitchFamily="34" charset="0"/>
                <a:cs typeface="Arial" panose="020B0604020202020204" pitchFamily="34" charset="0"/>
              </a:rPr>
              <a:t> y, en su caso en el acta de electores en tránsito en casillas especiales; </a:t>
            </a:r>
          </a:p>
          <a:p>
            <a:pPr marL="0" indent="0" algn="just">
              <a:buNone/>
            </a:pPr>
            <a:r>
              <a:rPr lang="es-ES" sz="1800" dirty="0">
                <a:solidFill>
                  <a:srgbClr val="FF0000"/>
                </a:solidFill>
                <a:latin typeface="Arial" panose="020B0604020202020204" pitchFamily="34" charset="0"/>
                <a:cs typeface="Arial" panose="020B0604020202020204" pitchFamily="34" charset="0"/>
              </a:rPr>
              <a:t>    3. </a:t>
            </a:r>
            <a:r>
              <a:rPr lang="es-ES" sz="1800" b="1" dirty="0">
                <a:solidFill>
                  <a:srgbClr val="FF0000"/>
                </a:solidFill>
                <a:latin typeface="Arial" panose="020B0604020202020204" pitchFamily="34" charset="0"/>
                <a:cs typeface="Arial" panose="020B0604020202020204" pitchFamily="34" charset="0"/>
              </a:rPr>
              <a:t>Votación total emitida </a:t>
            </a:r>
            <a:r>
              <a:rPr lang="es-ES" sz="1800" dirty="0">
                <a:solidFill>
                  <a:srgbClr val="FF0000"/>
                </a:solidFill>
                <a:latin typeface="Arial" panose="020B0604020202020204" pitchFamily="34" charset="0"/>
                <a:cs typeface="Arial" panose="020B0604020202020204" pitchFamily="34" charset="0"/>
              </a:rPr>
              <a:t>que deriva de la suma de los votos depositados a favor de los diversos partidos políticos o coaliciones, de los candidatos no registrados y los votos nulos, que aparecen en el apartado de "resultados de la votación" del acta de escrutinio y cómputo</a:t>
            </a:r>
            <a:endParaRPr lang="es-MX" sz="18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8" name="Google Shape;418;p36"/>
          <p:cNvSpPr/>
          <p:nvPr/>
        </p:nvSpPr>
        <p:spPr>
          <a:xfrm rot="-257646">
            <a:off x="7775996" y="3648084"/>
            <a:ext cx="574585" cy="354274"/>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noFill/>
                <a:latin typeface="Baloo"/>
              </a:rPr>
              <a:t>+5</a:t>
            </a:r>
          </a:p>
        </p:txBody>
      </p:sp>
      <p:grpSp>
        <p:nvGrpSpPr>
          <p:cNvPr id="419" name="Google Shape;419;p36"/>
          <p:cNvGrpSpPr/>
          <p:nvPr/>
        </p:nvGrpSpPr>
        <p:grpSpPr>
          <a:xfrm>
            <a:off x="380975" y="4106475"/>
            <a:ext cx="1127479" cy="530938"/>
            <a:chOff x="380975" y="4106475"/>
            <a:chExt cx="1127479" cy="530938"/>
          </a:xfrm>
        </p:grpSpPr>
        <p:sp>
          <p:nvSpPr>
            <p:cNvPr id="420" name="Google Shape;420;p36"/>
            <p:cNvSpPr/>
            <p:nvPr/>
          </p:nvSpPr>
          <p:spPr>
            <a:xfrm flipH="1">
              <a:off x="380975" y="4570587"/>
              <a:ext cx="664502" cy="66826"/>
            </a:xfrm>
            <a:custGeom>
              <a:avLst/>
              <a:gdLst/>
              <a:ahLst/>
              <a:cxnLst/>
              <a:rect l="l" t="t" r="r" b="b"/>
              <a:pathLst>
                <a:path w="7289" h="733" fill="none" extrusionOk="0">
                  <a:moveTo>
                    <a:pt x="0" y="1"/>
                  </a:moveTo>
                  <a:cubicBezTo>
                    <a:pt x="732" y="1"/>
                    <a:pt x="732" y="733"/>
                    <a:pt x="1464" y="733"/>
                  </a:cubicBezTo>
                  <a:cubicBezTo>
                    <a:pt x="2196" y="733"/>
                    <a:pt x="2196" y="1"/>
                    <a:pt x="2913" y="1"/>
                  </a:cubicBezTo>
                  <a:cubicBezTo>
                    <a:pt x="3644" y="1"/>
                    <a:pt x="3644" y="733"/>
                    <a:pt x="4376" y="733"/>
                  </a:cubicBezTo>
                  <a:cubicBezTo>
                    <a:pt x="5108" y="733"/>
                    <a:pt x="5108" y="1"/>
                    <a:pt x="5840" y="1"/>
                  </a:cubicBezTo>
                  <a:cubicBezTo>
                    <a:pt x="6557" y="1"/>
                    <a:pt x="6572" y="733"/>
                    <a:pt x="7289" y="73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6"/>
            <p:cNvSpPr/>
            <p:nvPr/>
          </p:nvSpPr>
          <p:spPr>
            <a:xfrm>
              <a:off x="1280200" y="4106475"/>
              <a:ext cx="228254" cy="228296"/>
            </a:xfrm>
            <a:custGeom>
              <a:avLst/>
              <a:gdLst/>
              <a:ahLst/>
              <a:cxnLst/>
              <a:rect l="l" t="t" r="r" b="b"/>
              <a:pathLst>
                <a:path w="3719" h="3720" fill="none" extrusionOk="0">
                  <a:moveTo>
                    <a:pt x="0" y="1867"/>
                  </a:moveTo>
                  <a:cubicBezTo>
                    <a:pt x="1195" y="2226"/>
                    <a:pt x="1494" y="2509"/>
                    <a:pt x="1852" y="3719"/>
                  </a:cubicBezTo>
                  <a:cubicBezTo>
                    <a:pt x="2211" y="2509"/>
                    <a:pt x="2509" y="2226"/>
                    <a:pt x="3719" y="1867"/>
                  </a:cubicBezTo>
                  <a:cubicBezTo>
                    <a:pt x="2509" y="1494"/>
                    <a:pt x="2211" y="1210"/>
                    <a:pt x="1852" y="0"/>
                  </a:cubicBezTo>
                  <a:cubicBezTo>
                    <a:pt x="1494" y="1210"/>
                    <a:pt x="1195" y="1494"/>
                    <a:pt x="0" y="1867"/>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2" name="Google Shape;422;p36"/>
          <p:cNvSpPr/>
          <p:nvPr/>
        </p:nvSpPr>
        <p:spPr>
          <a:xfrm>
            <a:off x="8424000" y="3037250"/>
            <a:ext cx="147900" cy="1479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423" name="Google Shape;423;p36"/>
          <p:cNvSpPr/>
          <p:nvPr/>
        </p:nvSpPr>
        <p:spPr>
          <a:xfrm rot="-10081977">
            <a:off x="6715145" y="-197208"/>
            <a:ext cx="3044370" cy="1607386"/>
          </a:xfrm>
          <a:custGeom>
            <a:avLst/>
            <a:gdLst/>
            <a:ahLst/>
            <a:cxnLst/>
            <a:rect l="l" t="t" r="r" b="b"/>
            <a:pathLst>
              <a:path w="35785" h="18894" fill="none" extrusionOk="0">
                <a:moveTo>
                  <a:pt x="0" y="1434"/>
                </a:moveTo>
                <a:cubicBezTo>
                  <a:pt x="2465" y="1"/>
                  <a:pt x="5661" y="882"/>
                  <a:pt x="8110" y="2360"/>
                </a:cubicBezTo>
                <a:cubicBezTo>
                  <a:pt x="10544" y="3854"/>
                  <a:pt x="12650" y="5915"/>
                  <a:pt x="15294" y="7005"/>
                </a:cubicBezTo>
                <a:cubicBezTo>
                  <a:pt x="17922" y="8095"/>
                  <a:pt x="21477" y="7886"/>
                  <a:pt x="23030" y="5482"/>
                </a:cubicBezTo>
                <a:cubicBezTo>
                  <a:pt x="23672" y="4526"/>
                  <a:pt x="23762" y="3003"/>
                  <a:pt x="22776" y="2420"/>
                </a:cubicBezTo>
                <a:cubicBezTo>
                  <a:pt x="21641" y="1733"/>
                  <a:pt x="20103" y="3107"/>
                  <a:pt x="20282" y="4421"/>
                </a:cubicBezTo>
                <a:cubicBezTo>
                  <a:pt x="20461" y="5736"/>
                  <a:pt x="21746" y="6662"/>
                  <a:pt x="23030" y="6990"/>
                </a:cubicBezTo>
                <a:cubicBezTo>
                  <a:pt x="24314" y="7319"/>
                  <a:pt x="25674" y="7214"/>
                  <a:pt x="26988" y="7378"/>
                </a:cubicBezTo>
                <a:cubicBezTo>
                  <a:pt x="29616" y="7722"/>
                  <a:pt x="32081" y="9186"/>
                  <a:pt x="33634" y="11336"/>
                </a:cubicBezTo>
                <a:cubicBezTo>
                  <a:pt x="35172" y="13487"/>
                  <a:pt x="35784" y="16295"/>
                  <a:pt x="35277" y="18893"/>
                </a:cubicBezTo>
              </a:path>
            </a:pathLst>
          </a:custGeom>
          <a:noFill/>
          <a:ln w="19050" cap="rnd" cmpd="sng">
            <a:solidFill>
              <a:schemeClr val="dk1"/>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Marcador de contenido 2">
            <a:extLst>
              <a:ext uri="{FF2B5EF4-FFF2-40B4-BE49-F238E27FC236}">
                <a16:creationId xmlns:a16="http://schemas.microsoft.com/office/drawing/2014/main" id="{AC28305A-4AA7-1B52-E0F0-DB91D6F2479F}"/>
              </a:ext>
            </a:extLst>
          </p:cNvPr>
          <p:cNvSpPr txBox="1">
            <a:spLocks/>
          </p:cNvSpPr>
          <p:nvPr/>
        </p:nvSpPr>
        <p:spPr>
          <a:xfrm>
            <a:off x="380975" y="417459"/>
            <a:ext cx="8190925" cy="3321270"/>
          </a:xfrm>
          <a:prstGeom prst="rect">
            <a:avLst/>
          </a:prstGeom>
          <a:noFill/>
          <a:ln>
            <a:noFill/>
          </a:ln>
        </p:spPr>
        <p:txBody>
          <a:bodyPr spcFirstLastPara="1" wrap="square" lIns="91425" tIns="91425" rIns="91425" bIns="91425" anchor="t" anchorCtr="0">
            <a:normAutofit fontScale="25000" lnSpcReduction="20000"/>
          </a:bodyPr>
          <a:lstStyle>
            <a:defPPr marR="0" lvl="0" algn="l" rtl="0">
              <a:lnSpc>
                <a:spcPct val="100000"/>
              </a:lnSpc>
              <a:spcBef>
                <a:spcPts val="0"/>
              </a:spcBef>
              <a:spcAft>
                <a:spcPts val="0"/>
              </a:spcAft>
            </a:defPPr>
            <a:lvl1pPr marL="457200" marR="0" lvl="0" indent="-317500" algn="l" rtl="0">
              <a:lnSpc>
                <a:spcPct val="115000"/>
              </a:lnSpc>
              <a:spcBef>
                <a:spcPts val="0"/>
              </a:spcBef>
              <a:spcAft>
                <a:spcPts val="0"/>
              </a:spcAft>
              <a:buClr>
                <a:schemeClr val="dk1"/>
              </a:buClr>
              <a:buSzPts val="2800"/>
              <a:buFont typeface="Albert Sans"/>
              <a:buNone/>
              <a:defRPr sz="1400" b="0" i="0" u="none" strike="noStrike" cap="none">
                <a:solidFill>
                  <a:schemeClr val="dk1"/>
                </a:solidFill>
                <a:latin typeface="Albert Sans"/>
                <a:ea typeface="Albert Sans"/>
                <a:cs typeface="Albert Sans"/>
                <a:sym typeface="Albert Sans"/>
              </a:defRPr>
            </a:lvl1pPr>
            <a:lvl2pPr marL="914400" marR="0" lvl="1" indent="-317500" algn="ctr" rtl="0">
              <a:lnSpc>
                <a:spcPct val="100000"/>
              </a:lnSpc>
              <a:spcBef>
                <a:spcPts val="0"/>
              </a:spcBef>
              <a:spcAft>
                <a:spcPts val="0"/>
              </a:spcAft>
              <a:buClr>
                <a:schemeClr val="dk1"/>
              </a:buClr>
              <a:buSzPts val="2800"/>
              <a:buFont typeface="Albert Sans"/>
              <a:buNone/>
              <a:defRPr sz="2800" b="0" i="0" u="none" strike="noStrike" cap="none">
                <a:solidFill>
                  <a:schemeClr val="dk1"/>
                </a:solidFill>
                <a:latin typeface="Albert Sans"/>
                <a:ea typeface="Albert Sans"/>
                <a:cs typeface="Albert Sans"/>
                <a:sym typeface="Albert Sans"/>
              </a:defRPr>
            </a:lvl2pPr>
            <a:lvl3pPr marL="1371600" marR="0" lvl="2" indent="-317500" algn="ctr" rtl="0">
              <a:lnSpc>
                <a:spcPct val="100000"/>
              </a:lnSpc>
              <a:spcBef>
                <a:spcPts val="0"/>
              </a:spcBef>
              <a:spcAft>
                <a:spcPts val="0"/>
              </a:spcAft>
              <a:buClr>
                <a:schemeClr val="dk1"/>
              </a:buClr>
              <a:buSzPts val="2800"/>
              <a:buFont typeface="Albert Sans"/>
              <a:buNone/>
              <a:defRPr sz="2800" b="0" i="0" u="none" strike="noStrike" cap="none">
                <a:solidFill>
                  <a:schemeClr val="dk1"/>
                </a:solidFill>
                <a:latin typeface="Albert Sans"/>
                <a:ea typeface="Albert Sans"/>
                <a:cs typeface="Albert Sans"/>
                <a:sym typeface="Albert Sans"/>
              </a:defRPr>
            </a:lvl3pPr>
            <a:lvl4pPr marL="1828800" marR="0" lvl="3" indent="-317500" algn="ctr" rtl="0">
              <a:lnSpc>
                <a:spcPct val="100000"/>
              </a:lnSpc>
              <a:spcBef>
                <a:spcPts val="0"/>
              </a:spcBef>
              <a:spcAft>
                <a:spcPts val="0"/>
              </a:spcAft>
              <a:buClr>
                <a:schemeClr val="dk1"/>
              </a:buClr>
              <a:buSzPts val="2800"/>
              <a:buFont typeface="Albert Sans"/>
              <a:buNone/>
              <a:defRPr sz="2800" b="0" i="0" u="none" strike="noStrike" cap="none">
                <a:solidFill>
                  <a:schemeClr val="dk1"/>
                </a:solidFill>
                <a:latin typeface="Albert Sans"/>
                <a:ea typeface="Albert Sans"/>
                <a:cs typeface="Albert Sans"/>
                <a:sym typeface="Albert Sans"/>
              </a:defRPr>
            </a:lvl4pPr>
            <a:lvl5pPr marL="2286000" marR="0" lvl="4" indent="-317500" algn="ctr" rtl="0">
              <a:lnSpc>
                <a:spcPct val="100000"/>
              </a:lnSpc>
              <a:spcBef>
                <a:spcPts val="0"/>
              </a:spcBef>
              <a:spcAft>
                <a:spcPts val="0"/>
              </a:spcAft>
              <a:buClr>
                <a:schemeClr val="dk1"/>
              </a:buClr>
              <a:buSzPts val="2800"/>
              <a:buFont typeface="Albert Sans"/>
              <a:buNone/>
              <a:defRPr sz="2800" b="0" i="0" u="none" strike="noStrike" cap="none">
                <a:solidFill>
                  <a:schemeClr val="dk1"/>
                </a:solidFill>
                <a:latin typeface="Albert Sans"/>
                <a:ea typeface="Albert Sans"/>
                <a:cs typeface="Albert Sans"/>
                <a:sym typeface="Albert Sans"/>
              </a:defRPr>
            </a:lvl5pPr>
            <a:lvl6pPr marL="2743200" marR="0" lvl="5" indent="-317500" algn="ctr" rtl="0">
              <a:lnSpc>
                <a:spcPct val="100000"/>
              </a:lnSpc>
              <a:spcBef>
                <a:spcPts val="0"/>
              </a:spcBef>
              <a:spcAft>
                <a:spcPts val="0"/>
              </a:spcAft>
              <a:buClr>
                <a:schemeClr val="dk1"/>
              </a:buClr>
              <a:buSzPts val="2800"/>
              <a:buFont typeface="Albert Sans"/>
              <a:buNone/>
              <a:defRPr sz="2800" b="0" i="0" u="none" strike="noStrike" cap="none">
                <a:solidFill>
                  <a:schemeClr val="dk1"/>
                </a:solidFill>
                <a:latin typeface="Albert Sans"/>
                <a:ea typeface="Albert Sans"/>
                <a:cs typeface="Albert Sans"/>
                <a:sym typeface="Albert Sans"/>
              </a:defRPr>
            </a:lvl6pPr>
            <a:lvl7pPr marL="3200400" marR="0" lvl="6" indent="-317500" algn="ctr" rtl="0">
              <a:lnSpc>
                <a:spcPct val="100000"/>
              </a:lnSpc>
              <a:spcBef>
                <a:spcPts val="0"/>
              </a:spcBef>
              <a:spcAft>
                <a:spcPts val="0"/>
              </a:spcAft>
              <a:buClr>
                <a:schemeClr val="dk1"/>
              </a:buClr>
              <a:buSzPts val="2800"/>
              <a:buFont typeface="Albert Sans"/>
              <a:buNone/>
              <a:defRPr sz="2800" b="0" i="0" u="none" strike="noStrike" cap="none">
                <a:solidFill>
                  <a:schemeClr val="dk1"/>
                </a:solidFill>
                <a:latin typeface="Albert Sans"/>
                <a:ea typeface="Albert Sans"/>
                <a:cs typeface="Albert Sans"/>
                <a:sym typeface="Albert Sans"/>
              </a:defRPr>
            </a:lvl7pPr>
            <a:lvl8pPr marL="3657600" marR="0" lvl="7" indent="-317500" algn="ctr" rtl="0">
              <a:lnSpc>
                <a:spcPct val="100000"/>
              </a:lnSpc>
              <a:spcBef>
                <a:spcPts val="0"/>
              </a:spcBef>
              <a:spcAft>
                <a:spcPts val="0"/>
              </a:spcAft>
              <a:buClr>
                <a:schemeClr val="dk1"/>
              </a:buClr>
              <a:buSzPts val="2800"/>
              <a:buFont typeface="Albert Sans"/>
              <a:buNone/>
              <a:defRPr sz="2800" b="0" i="0" u="none" strike="noStrike" cap="none">
                <a:solidFill>
                  <a:schemeClr val="dk1"/>
                </a:solidFill>
                <a:latin typeface="Albert Sans"/>
                <a:ea typeface="Albert Sans"/>
                <a:cs typeface="Albert Sans"/>
                <a:sym typeface="Albert Sans"/>
              </a:defRPr>
            </a:lvl8pPr>
            <a:lvl9pPr marL="4114800" marR="0" lvl="8" indent="-317500" algn="ctr" rtl="0">
              <a:lnSpc>
                <a:spcPct val="100000"/>
              </a:lnSpc>
              <a:spcBef>
                <a:spcPts val="0"/>
              </a:spcBef>
              <a:spcAft>
                <a:spcPts val="0"/>
              </a:spcAft>
              <a:buClr>
                <a:schemeClr val="dk1"/>
              </a:buClr>
              <a:buSzPts val="2800"/>
              <a:buFont typeface="Albert Sans"/>
              <a:buNone/>
              <a:defRPr sz="2800" b="0" i="0" u="none" strike="noStrike" cap="none">
                <a:solidFill>
                  <a:schemeClr val="dk1"/>
                </a:solidFill>
                <a:latin typeface="Albert Sans"/>
                <a:ea typeface="Albert Sans"/>
                <a:cs typeface="Albert Sans"/>
                <a:sym typeface="Albert Sans"/>
              </a:defRPr>
            </a:lvl9pPr>
          </a:lstStyle>
          <a:p>
            <a:pPr marL="0" indent="0" algn="just"/>
            <a:r>
              <a:rPr lang="es-ES" sz="7200" dirty="0">
                <a:solidFill>
                  <a:srgbClr val="FF0000"/>
                </a:solidFill>
                <a:latin typeface="Arial" panose="020B0604020202020204" pitchFamily="34" charset="0"/>
                <a:cs typeface="Arial" panose="020B0604020202020204" pitchFamily="34" charset="0"/>
              </a:rPr>
              <a:t>Lo anterior es así, en razón a que en un marco ideal, </a:t>
            </a:r>
            <a:r>
              <a:rPr lang="es-ES" sz="7200" b="1" dirty="0">
                <a:solidFill>
                  <a:srgbClr val="FF0000"/>
                </a:solidFill>
                <a:latin typeface="Arial" panose="020B0604020202020204" pitchFamily="34" charset="0"/>
                <a:cs typeface="Arial" panose="020B0604020202020204" pitchFamily="34" charset="0"/>
              </a:rPr>
              <a:t>los rubros mencionados deben consignar valores idénticos</a:t>
            </a:r>
            <a:r>
              <a:rPr lang="es-ES" sz="7200" dirty="0">
                <a:solidFill>
                  <a:srgbClr val="FF0000"/>
                </a:solidFill>
                <a:latin typeface="Arial" panose="020B0604020202020204" pitchFamily="34" charset="0"/>
                <a:cs typeface="Arial" panose="020B0604020202020204" pitchFamily="34" charset="0"/>
              </a:rPr>
              <a:t>; en consecuencia, las diferencias que en su caso reporten las cifras consignadas para cada uno de esos rubros, presuntivamente implican la existencia de error en el cómputo de los votos. </a:t>
            </a:r>
          </a:p>
          <a:p>
            <a:pPr marL="0" indent="0" algn="just"/>
            <a:endParaRPr lang="es-ES" sz="7200" dirty="0">
              <a:solidFill>
                <a:srgbClr val="FF0000"/>
              </a:solidFill>
              <a:latin typeface="Arial" panose="020B0604020202020204" pitchFamily="34" charset="0"/>
              <a:cs typeface="Arial" panose="020B0604020202020204" pitchFamily="34" charset="0"/>
            </a:endParaRPr>
          </a:p>
          <a:p>
            <a:pPr marL="0" indent="0" algn="just"/>
            <a:r>
              <a:rPr lang="es-ES" sz="7200" dirty="0">
                <a:solidFill>
                  <a:srgbClr val="FF0000"/>
                </a:solidFill>
                <a:latin typeface="Arial" panose="020B0604020202020204" pitchFamily="34" charset="0"/>
                <a:cs typeface="Arial" panose="020B0604020202020204" pitchFamily="34" charset="0"/>
              </a:rPr>
              <a:t>Ahora bien, lo afirmado en el párrafo que precede no siempre es así, considerando que, razonablemente, </a:t>
            </a:r>
            <a:r>
              <a:rPr lang="es-ES" sz="7200" b="1" dirty="0">
                <a:solidFill>
                  <a:srgbClr val="FF0000"/>
                </a:solidFill>
                <a:latin typeface="Arial" panose="020B0604020202020204" pitchFamily="34" charset="0"/>
                <a:cs typeface="Arial" panose="020B0604020202020204" pitchFamily="34" charset="0"/>
              </a:rPr>
              <a:t>pueden existir discrepancias entre el número de ciudadanos </a:t>
            </a:r>
            <a:r>
              <a:rPr lang="es-ES" sz="7200" dirty="0">
                <a:solidFill>
                  <a:srgbClr val="FF0000"/>
                </a:solidFill>
                <a:latin typeface="Arial" panose="020B0604020202020204" pitchFamily="34" charset="0"/>
                <a:cs typeface="Arial" panose="020B0604020202020204" pitchFamily="34" charset="0"/>
              </a:rPr>
              <a:t>que hubiesen votado conforme a la lista nominal y los valores que correspondan a los rubros "votos encontrados en las urnas" y "votación emitida", puesto que dicha inconsistencia puede obedecer a aquellos casos en que los electores optan por destruir o llevarse la boleta en lugar de depositarla en la urna correspondiente; sin embargo, en tanto no se acrediten circunstancias como las antes descritas, para los fines del presente estudio, </a:t>
            </a:r>
            <a:r>
              <a:rPr lang="es-ES" sz="7200" b="1" dirty="0">
                <a:solidFill>
                  <a:srgbClr val="FF0000"/>
                </a:solidFill>
                <a:latin typeface="Arial" panose="020B0604020202020204" pitchFamily="34" charset="0"/>
                <a:cs typeface="Arial" panose="020B0604020202020204" pitchFamily="34" charset="0"/>
              </a:rPr>
              <a:t>la inexactitud que registren los rubros de mérito, serán considerados como si hubiesen sido producto de error en el cómputo de votos. </a:t>
            </a: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grpSp>
        <p:nvGrpSpPr>
          <p:cNvPr id="430" name="Google Shape;430;p37"/>
          <p:cNvGrpSpPr/>
          <p:nvPr/>
        </p:nvGrpSpPr>
        <p:grpSpPr>
          <a:xfrm>
            <a:off x="601025" y="4109475"/>
            <a:ext cx="812402" cy="555675"/>
            <a:chOff x="601025" y="4109475"/>
            <a:chExt cx="812402" cy="555675"/>
          </a:xfrm>
        </p:grpSpPr>
        <p:sp>
          <p:nvSpPr>
            <p:cNvPr id="431" name="Google Shape;431;p37"/>
            <p:cNvSpPr/>
            <p:nvPr/>
          </p:nvSpPr>
          <p:spPr>
            <a:xfrm flipH="1">
              <a:off x="748925" y="4598324"/>
              <a:ext cx="664502" cy="66826"/>
            </a:xfrm>
            <a:custGeom>
              <a:avLst/>
              <a:gdLst/>
              <a:ahLst/>
              <a:cxnLst/>
              <a:rect l="l" t="t" r="r" b="b"/>
              <a:pathLst>
                <a:path w="7289" h="733" fill="none" extrusionOk="0">
                  <a:moveTo>
                    <a:pt x="0" y="1"/>
                  </a:moveTo>
                  <a:cubicBezTo>
                    <a:pt x="732" y="1"/>
                    <a:pt x="732" y="733"/>
                    <a:pt x="1464" y="733"/>
                  </a:cubicBezTo>
                  <a:cubicBezTo>
                    <a:pt x="2196" y="733"/>
                    <a:pt x="2196" y="1"/>
                    <a:pt x="2913" y="1"/>
                  </a:cubicBezTo>
                  <a:cubicBezTo>
                    <a:pt x="3644" y="1"/>
                    <a:pt x="3644" y="733"/>
                    <a:pt x="4376" y="733"/>
                  </a:cubicBezTo>
                  <a:cubicBezTo>
                    <a:pt x="5108" y="733"/>
                    <a:pt x="5108" y="1"/>
                    <a:pt x="5840" y="1"/>
                  </a:cubicBezTo>
                  <a:cubicBezTo>
                    <a:pt x="6557" y="1"/>
                    <a:pt x="6572" y="733"/>
                    <a:pt x="7289" y="73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7"/>
            <p:cNvSpPr/>
            <p:nvPr/>
          </p:nvSpPr>
          <p:spPr>
            <a:xfrm>
              <a:off x="601025" y="4109475"/>
              <a:ext cx="147900" cy="1479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sp>
        <p:nvSpPr>
          <p:cNvPr id="433" name="Google Shape;433;p37"/>
          <p:cNvSpPr/>
          <p:nvPr/>
        </p:nvSpPr>
        <p:spPr>
          <a:xfrm rot="-257646">
            <a:off x="1172425" y="670760"/>
            <a:ext cx="478063" cy="362790"/>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noFill/>
                <a:latin typeface="Baloo"/>
              </a:rPr>
              <a:t>-9</a:t>
            </a:r>
          </a:p>
        </p:txBody>
      </p:sp>
      <p:sp>
        <p:nvSpPr>
          <p:cNvPr id="434" name="Google Shape;434;p37"/>
          <p:cNvSpPr/>
          <p:nvPr/>
        </p:nvSpPr>
        <p:spPr>
          <a:xfrm rot="805715">
            <a:off x="5822177" y="3582867"/>
            <a:ext cx="466139" cy="354275"/>
          </a:xfrm>
          <a:prstGeom prst="rect">
            <a:avLst/>
          </a:prstGeom>
        </p:spPr>
        <p:txBody>
          <a:bodyPr>
            <a:prstTxWarp prst="textPlain">
              <a:avLst/>
            </a:prstTxWarp>
          </a:bodyPr>
          <a:lstStyle/>
          <a:p>
            <a:pPr lvl="0" algn="ctr"/>
            <a:r>
              <a:rPr b="0" i="0">
                <a:ln w="19050" cap="flat" cmpd="sng">
                  <a:solidFill>
                    <a:schemeClr val="accent1"/>
                  </a:solidFill>
                  <a:prstDash val="solid"/>
                  <a:round/>
                  <a:headEnd type="none" w="sm" len="sm"/>
                  <a:tailEnd type="none" w="sm" len="sm"/>
                </a:ln>
                <a:noFill/>
                <a:latin typeface="Baloo"/>
              </a:rPr>
              <a:t>-5</a:t>
            </a:r>
          </a:p>
        </p:txBody>
      </p:sp>
      <p:grpSp>
        <p:nvGrpSpPr>
          <p:cNvPr id="435" name="Google Shape;435;p37"/>
          <p:cNvGrpSpPr/>
          <p:nvPr/>
        </p:nvGrpSpPr>
        <p:grpSpPr>
          <a:xfrm>
            <a:off x="6654021" y="3783337"/>
            <a:ext cx="1628941" cy="1071045"/>
            <a:chOff x="6970075" y="3722775"/>
            <a:chExt cx="1546806" cy="1017040"/>
          </a:xfrm>
        </p:grpSpPr>
        <p:sp>
          <p:nvSpPr>
            <p:cNvPr id="436" name="Google Shape;436;p37"/>
            <p:cNvSpPr/>
            <p:nvPr/>
          </p:nvSpPr>
          <p:spPr>
            <a:xfrm>
              <a:off x="6970075" y="4084966"/>
              <a:ext cx="1385713" cy="293308"/>
            </a:xfrm>
            <a:custGeom>
              <a:avLst/>
              <a:gdLst/>
              <a:ahLst/>
              <a:cxnLst/>
              <a:rect l="l" t="t" r="r" b="b"/>
              <a:pathLst>
                <a:path w="32112" h="6797" extrusionOk="0">
                  <a:moveTo>
                    <a:pt x="1" y="1"/>
                  </a:moveTo>
                  <a:lnTo>
                    <a:pt x="61" y="1166"/>
                  </a:lnTo>
                  <a:lnTo>
                    <a:pt x="359" y="5766"/>
                  </a:lnTo>
                  <a:lnTo>
                    <a:pt x="419" y="6796"/>
                  </a:lnTo>
                  <a:lnTo>
                    <a:pt x="30513" y="6796"/>
                  </a:lnTo>
                  <a:cubicBezTo>
                    <a:pt x="30722" y="6602"/>
                    <a:pt x="32111" y="5243"/>
                    <a:pt x="31977" y="3122"/>
                  </a:cubicBezTo>
                  <a:cubicBezTo>
                    <a:pt x="31872" y="1345"/>
                    <a:pt x="30767" y="240"/>
                    <a:pt x="305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7"/>
            <p:cNvSpPr/>
            <p:nvPr/>
          </p:nvSpPr>
          <p:spPr>
            <a:xfrm>
              <a:off x="6972664" y="4135240"/>
              <a:ext cx="1320596" cy="198545"/>
            </a:xfrm>
            <a:custGeom>
              <a:avLst/>
              <a:gdLst/>
              <a:ahLst/>
              <a:cxnLst/>
              <a:rect l="l" t="t" r="r" b="b"/>
              <a:pathLst>
                <a:path w="30603" h="4601" extrusionOk="0">
                  <a:moveTo>
                    <a:pt x="1" y="1"/>
                  </a:moveTo>
                  <a:lnTo>
                    <a:pt x="299" y="4601"/>
                  </a:lnTo>
                  <a:lnTo>
                    <a:pt x="28795" y="4601"/>
                  </a:lnTo>
                  <a:cubicBezTo>
                    <a:pt x="29915" y="4168"/>
                    <a:pt x="30602" y="3062"/>
                    <a:pt x="30453" y="1957"/>
                  </a:cubicBezTo>
                  <a:cubicBezTo>
                    <a:pt x="30334" y="1076"/>
                    <a:pt x="29676" y="314"/>
                    <a:pt x="287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7"/>
            <p:cNvSpPr/>
            <p:nvPr/>
          </p:nvSpPr>
          <p:spPr>
            <a:xfrm>
              <a:off x="6975901" y="4186162"/>
              <a:ext cx="1247107" cy="43"/>
            </a:xfrm>
            <a:custGeom>
              <a:avLst/>
              <a:gdLst/>
              <a:ahLst/>
              <a:cxnLst/>
              <a:rect l="l" t="t" r="r" b="b"/>
              <a:pathLst>
                <a:path w="28900" h="1" fill="none" extrusionOk="0">
                  <a:moveTo>
                    <a:pt x="0" y="1"/>
                  </a:moveTo>
                  <a:lnTo>
                    <a:pt x="28899"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7"/>
            <p:cNvSpPr/>
            <p:nvPr/>
          </p:nvSpPr>
          <p:spPr>
            <a:xfrm>
              <a:off x="6975901" y="4237731"/>
              <a:ext cx="1247107" cy="43"/>
            </a:xfrm>
            <a:custGeom>
              <a:avLst/>
              <a:gdLst/>
              <a:ahLst/>
              <a:cxnLst/>
              <a:rect l="l" t="t" r="r" b="b"/>
              <a:pathLst>
                <a:path w="28900" h="1" fill="none" extrusionOk="0">
                  <a:moveTo>
                    <a:pt x="0" y="0"/>
                  </a:moveTo>
                  <a:lnTo>
                    <a:pt x="28899"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7"/>
            <p:cNvSpPr/>
            <p:nvPr/>
          </p:nvSpPr>
          <p:spPr>
            <a:xfrm>
              <a:off x="6975901" y="4289300"/>
              <a:ext cx="1247107" cy="43"/>
            </a:xfrm>
            <a:custGeom>
              <a:avLst/>
              <a:gdLst/>
              <a:ahLst/>
              <a:cxnLst/>
              <a:rect l="l" t="t" r="r" b="b"/>
              <a:pathLst>
                <a:path w="28900" h="1" fill="none" extrusionOk="0">
                  <a:moveTo>
                    <a:pt x="0" y="0"/>
                  </a:moveTo>
                  <a:lnTo>
                    <a:pt x="28899"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7"/>
            <p:cNvSpPr/>
            <p:nvPr/>
          </p:nvSpPr>
          <p:spPr>
            <a:xfrm>
              <a:off x="7112526" y="3722775"/>
              <a:ext cx="1404355" cy="362222"/>
            </a:xfrm>
            <a:custGeom>
              <a:avLst/>
              <a:gdLst/>
              <a:ahLst/>
              <a:cxnLst/>
              <a:rect l="l" t="t" r="r" b="b"/>
              <a:pathLst>
                <a:path w="32544" h="8394" extrusionOk="0">
                  <a:moveTo>
                    <a:pt x="1897" y="0"/>
                  </a:moveTo>
                  <a:cubicBezTo>
                    <a:pt x="1584" y="314"/>
                    <a:pt x="225" y="1703"/>
                    <a:pt x="120" y="3928"/>
                  </a:cubicBezTo>
                  <a:cubicBezTo>
                    <a:pt x="1" y="6482"/>
                    <a:pt x="1643" y="8140"/>
                    <a:pt x="1897" y="8394"/>
                  </a:cubicBezTo>
                  <a:lnTo>
                    <a:pt x="32544" y="8394"/>
                  </a:lnTo>
                  <a:lnTo>
                    <a:pt x="32499" y="7289"/>
                  </a:lnTo>
                  <a:lnTo>
                    <a:pt x="32320" y="1106"/>
                  </a:lnTo>
                  <a:lnTo>
                    <a:pt x="3229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7"/>
            <p:cNvSpPr/>
            <p:nvPr/>
          </p:nvSpPr>
          <p:spPr>
            <a:xfrm>
              <a:off x="7592698" y="3770460"/>
              <a:ext cx="922903" cy="266855"/>
            </a:xfrm>
            <a:custGeom>
              <a:avLst/>
              <a:gdLst/>
              <a:ahLst/>
              <a:cxnLst/>
              <a:rect l="l" t="t" r="r" b="b"/>
              <a:pathLst>
                <a:path w="21387" h="6184" extrusionOk="0">
                  <a:moveTo>
                    <a:pt x="1867" y="1"/>
                  </a:moveTo>
                  <a:cubicBezTo>
                    <a:pt x="1688" y="105"/>
                    <a:pt x="329" y="1001"/>
                    <a:pt x="149" y="2689"/>
                  </a:cubicBezTo>
                  <a:cubicBezTo>
                    <a:pt x="0" y="4063"/>
                    <a:pt x="672" y="5407"/>
                    <a:pt x="1867" y="6184"/>
                  </a:cubicBezTo>
                  <a:lnTo>
                    <a:pt x="21387" y="6184"/>
                  </a:lnTo>
                  <a:lnTo>
                    <a:pt x="2119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7"/>
            <p:cNvSpPr/>
            <p:nvPr/>
          </p:nvSpPr>
          <p:spPr>
            <a:xfrm>
              <a:off x="7191799" y="3864579"/>
              <a:ext cx="333224" cy="79271"/>
            </a:xfrm>
            <a:custGeom>
              <a:avLst/>
              <a:gdLst/>
              <a:ahLst/>
              <a:cxnLst/>
              <a:rect l="l" t="t" r="r" b="b"/>
              <a:pathLst>
                <a:path w="7722" h="1837" extrusionOk="0">
                  <a:moveTo>
                    <a:pt x="3869" y="0"/>
                  </a:moveTo>
                  <a:cubicBezTo>
                    <a:pt x="1733" y="0"/>
                    <a:pt x="1" y="403"/>
                    <a:pt x="1" y="911"/>
                  </a:cubicBezTo>
                  <a:cubicBezTo>
                    <a:pt x="1" y="1419"/>
                    <a:pt x="1733" y="1837"/>
                    <a:pt x="3869" y="1837"/>
                  </a:cubicBezTo>
                  <a:cubicBezTo>
                    <a:pt x="5989" y="1837"/>
                    <a:pt x="7722" y="1419"/>
                    <a:pt x="7722" y="911"/>
                  </a:cubicBezTo>
                  <a:cubicBezTo>
                    <a:pt x="7722" y="403"/>
                    <a:pt x="5989" y="0"/>
                    <a:pt x="38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7"/>
            <p:cNvSpPr/>
            <p:nvPr/>
          </p:nvSpPr>
          <p:spPr>
            <a:xfrm>
              <a:off x="7660363" y="3854265"/>
              <a:ext cx="850104" cy="43"/>
            </a:xfrm>
            <a:custGeom>
              <a:avLst/>
              <a:gdLst/>
              <a:ahLst/>
              <a:cxnLst/>
              <a:rect l="l" t="t" r="r" b="b"/>
              <a:pathLst>
                <a:path w="19700" h="1" fill="none" extrusionOk="0">
                  <a:moveTo>
                    <a:pt x="0" y="0"/>
                  </a:moveTo>
                  <a:lnTo>
                    <a:pt x="19699"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7"/>
            <p:cNvSpPr/>
            <p:nvPr/>
          </p:nvSpPr>
          <p:spPr>
            <a:xfrm>
              <a:off x="7660363" y="3905791"/>
              <a:ext cx="850104" cy="43"/>
            </a:xfrm>
            <a:custGeom>
              <a:avLst/>
              <a:gdLst/>
              <a:ahLst/>
              <a:cxnLst/>
              <a:rect l="l" t="t" r="r" b="b"/>
              <a:pathLst>
                <a:path w="19700" h="1" fill="none" extrusionOk="0">
                  <a:moveTo>
                    <a:pt x="0" y="1"/>
                  </a:moveTo>
                  <a:lnTo>
                    <a:pt x="19699" y="1"/>
                  </a:lnTo>
                </a:path>
              </a:pathLst>
            </a:custGeom>
            <a:noFill/>
            <a:ln w="9325" cap="rnd" cmpd="sng">
              <a:solidFill>
                <a:srgbClr val="0926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7"/>
            <p:cNvSpPr/>
            <p:nvPr/>
          </p:nvSpPr>
          <p:spPr>
            <a:xfrm>
              <a:off x="7660363" y="3957360"/>
              <a:ext cx="850104" cy="43"/>
            </a:xfrm>
            <a:custGeom>
              <a:avLst/>
              <a:gdLst/>
              <a:ahLst/>
              <a:cxnLst/>
              <a:rect l="l" t="t" r="r" b="b"/>
              <a:pathLst>
                <a:path w="19700" h="1" fill="none" extrusionOk="0">
                  <a:moveTo>
                    <a:pt x="0" y="1"/>
                  </a:moveTo>
                  <a:lnTo>
                    <a:pt x="19699"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7"/>
            <p:cNvSpPr/>
            <p:nvPr/>
          </p:nvSpPr>
          <p:spPr>
            <a:xfrm>
              <a:off x="7112526" y="4377593"/>
              <a:ext cx="1404355" cy="362222"/>
            </a:xfrm>
            <a:custGeom>
              <a:avLst/>
              <a:gdLst/>
              <a:ahLst/>
              <a:cxnLst/>
              <a:rect l="l" t="t" r="r" b="b"/>
              <a:pathLst>
                <a:path w="32544" h="8394" extrusionOk="0">
                  <a:moveTo>
                    <a:pt x="1897" y="0"/>
                  </a:moveTo>
                  <a:cubicBezTo>
                    <a:pt x="1584" y="314"/>
                    <a:pt x="225" y="1703"/>
                    <a:pt x="120" y="3928"/>
                  </a:cubicBezTo>
                  <a:cubicBezTo>
                    <a:pt x="1" y="6482"/>
                    <a:pt x="1643" y="8140"/>
                    <a:pt x="1897" y="8394"/>
                  </a:cubicBezTo>
                  <a:lnTo>
                    <a:pt x="32544" y="8394"/>
                  </a:lnTo>
                  <a:lnTo>
                    <a:pt x="32499" y="7288"/>
                  </a:lnTo>
                  <a:lnTo>
                    <a:pt x="32320" y="1105"/>
                  </a:lnTo>
                  <a:lnTo>
                    <a:pt x="3229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7"/>
            <p:cNvSpPr/>
            <p:nvPr/>
          </p:nvSpPr>
          <p:spPr>
            <a:xfrm>
              <a:off x="7592698" y="4425278"/>
              <a:ext cx="922903" cy="267502"/>
            </a:xfrm>
            <a:custGeom>
              <a:avLst/>
              <a:gdLst/>
              <a:ahLst/>
              <a:cxnLst/>
              <a:rect l="l" t="t" r="r" b="b"/>
              <a:pathLst>
                <a:path w="21387" h="6199" extrusionOk="0">
                  <a:moveTo>
                    <a:pt x="1867" y="0"/>
                  </a:moveTo>
                  <a:cubicBezTo>
                    <a:pt x="1688" y="120"/>
                    <a:pt x="329" y="1001"/>
                    <a:pt x="149" y="2704"/>
                  </a:cubicBezTo>
                  <a:cubicBezTo>
                    <a:pt x="0" y="4063"/>
                    <a:pt x="672" y="5407"/>
                    <a:pt x="1867" y="6198"/>
                  </a:cubicBezTo>
                  <a:lnTo>
                    <a:pt x="21387" y="6198"/>
                  </a:lnTo>
                  <a:lnTo>
                    <a:pt x="2119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7"/>
            <p:cNvSpPr/>
            <p:nvPr/>
          </p:nvSpPr>
          <p:spPr>
            <a:xfrm>
              <a:off x="7660363" y="4509040"/>
              <a:ext cx="850104" cy="43"/>
            </a:xfrm>
            <a:custGeom>
              <a:avLst/>
              <a:gdLst/>
              <a:ahLst/>
              <a:cxnLst/>
              <a:rect l="l" t="t" r="r" b="b"/>
              <a:pathLst>
                <a:path w="19700" h="1" fill="none" extrusionOk="0">
                  <a:moveTo>
                    <a:pt x="0" y="1"/>
                  </a:moveTo>
                  <a:lnTo>
                    <a:pt x="19699"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7"/>
            <p:cNvSpPr/>
            <p:nvPr/>
          </p:nvSpPr>
          <p:spPr>
            <a:xfrm>
              <a:off x="7660363" y="4560609"/>
              <a:ext cx="850104" cy="43"/>
            </a:xfrm>
            <a:custGeom>
              <a:avLst/>
              <a:gdLst/>
              <a:ahLst/>
              <a:cxnLst/>
              <a:rect l="l" t="t" r="r" b="b"/>
              <a:pathLst>
                <a:path w="19700" h="1" fill="none" extrusionOk="0">
                  <a:moveTo>
                    <a:pt x="0" y="1"/>
                  </a:moveTo>
                  <a:lnTo>
                    <a:pt x="19699"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7"/>
            <p:cNvSpPr/>
            <p:nvPr/>
          </p:nvSpPr>
          <p:spPr>
            <a:xfrm>
              <a:off x="7660363" y="4612825"/>
              <a:ext cx="850104" cy="43"/>
            </a:xfrm>
            <a:custGeom>
              <a:avLst/>
              <a:gdLst/>
              <a:ahLst/>
              <a:cxnLst/>
              <a:rect l="l" t="t" r="r" b="b"/>
              <a:pathLst>
                <a:path w="19700" h="1" fill="none" extrusionOk="0">
                  <a:moveTo>
                    <a:pt x="0" y="0"/>
                  </a:moveTo>
                  <a:lnTo>
                    <a:pt x="19699"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7"/>
            <p:cNvSpPr/>
            <p:nvPr/>
          </p:nvSpPr>
          <p:spPr>
            <a:xfrm>
              <a:off x="7159563" y="4474258"/>
              <a:ext cx="376419" cy="154702"/>
            </a:xfrm>
            <a:custGeom>
              <a:avLst/>
              <a:gdLst/>
              <a:ahLst/>
              <a:cxnLst/>
              <a:rect l="l" t="t" r="r" b="b"/>
              <a:pathLst>
                <a:path w="8723" h="3585" fill="none" extrusionOk="0">
                  <a:moveTo>
                    <a:pt x="8723" y="3585"/>
                  </a:moveTo>
                  <a:lnTo>
                    <a:pt x="748" y="3585"/>
                  </a:lnTo>
                  <a:cubicBezTo>
                    <a:pt x="628" y="3435"/>
                    <a:pt x="1" y="2704"/>
                    <a:pt x="75" y="1613"/>
                  </a:cubicBezTo>
                  <a:cubicBezTo>
                    <a:pt x="135" y="747"/>
                    <a:pt x="583" y="180"/>
                    <a:pt x="748" y="0"/>
                  </a:cubicBezTo>
                  <a:lnTo>
                    <a:pt x="8723" y="0"/>
                  </a:lnTo>
                  <a:cubicBezTo>
                    <a:pt x="8559" y="284"/>
                    <a:pt x="8260" y="926"/>
                    <a:pt x="8260" y="1793"/>
                  </a:cubicBezTo>
                  <a:cubicBezTo>
                    <a:pt x="8260" y="2659"/>
                    <a:pt x="8559" y="3301"/>
                    <a:pt x="8723" y="3585"/>
                  </a:cubicBezTo>
                  <a:close/>
                </a:path>
              </a:pathLst>
            </a:custGeom>
            <a:noFill/>
            <a:ln w="59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7"/>
            <p:cNvSpPr/>
            <p:nvPr/>
          </p:nvSpPr>
          <p:spPr>
            <a:xfrm>
              <a:off x="7194388" y="4084966"/>
              <a:ext cx="1092406" cy="43"/>
            </a:xfrm>
            <a:custGeom>
              <a:avLst/>
              <a:gdLst/>
              <a:ahLst/>
              <a:cxnLst/>
              <a:rect l="l" t="t" r="r" b="b"/>
              <a:pathLst>
                <a:path w="25315" h="1" fill="none" extrusionOk="0">
                  <a:moveTo>
                    <a:pt x="0" y="1"/>
                  </a:moveTo>
                  <a:lnTo>
                    <a:pt x="25315" y="1"/>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7"/>
            <p:cNvSpPr/>
            <p:nvPr/>
          </p:nvSpPr>
          <p:spPr>
            <a:xfrm>
              <a:off x="7194388" y="4377593"/>
              <a:ext cx="1092406" cy="690"/>
            </a:xfrm>
            <a:custGeom>
              <a:avLst/>
              <a:gdLst/>
              <a:ahLst/>
              <a:cxnLst/>
              <a:rect l="l" t="t" r="r" b="b"/>
              <a:pathLst>
                <a:path w="25315" h="16" fill="none" extrusionOk="0">
                  <a:moveTo>
                    <a:pt x="25315" y="15"/>
                  </a:moveTo>
                  <a:lnTo>
                    <a:pt x="0" y="0"/>
                  </a:lnTo>
                </a:path>
              </a:pathLst>
            </a:custGeom>
            <a:noFill/>
            <a:ln w="93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5" name="Google Shape;455;p37"/>
          <p:cNvSpPr/>
          <p:nvPr/>
        </p:nvSpPr>
        <p:spPr>
          <a:xfrm>
            <a:off x="8430775" y="3214225"/>
            <a:ext cx="228254" cy="228296"/>
          </a:xfrm>
          <a:custGeom>
            <a:avLst/>
            <a:gdLst/>
            <a:ahLst/>
            <a:cxnLst/>
            <a:rect l="l" t="t" r="r" b="b"/>
            <a:pathLst>
              <a:path w="3719" h="3720" fill="none" extrusionOk="0">
                <a:moveTo>
                  <a:pt x="0" y="1867"/>
                </a:moveTo>
                <a:cubicBezTo>
                  <a:pt x="1195" y="2226"/>
                  <a:pt x="1494" y="2509"/>
                  <a:pt x="1852" y="3719"/>
                </a:cubicBezTo>
                <a:cubicBezTo>
                  <a:pt x="2211" y="2509"/>
                  <a:pt x="2509" y="2226"/>
                  <a:pt x="3719" y="1867"/>
                </a:cubicBezTo>
                <a:cubicBezTo>
                  <a:pt x="2509" y="1494"/>
                  <a:pt x="2211" y="1210"/>
                  <a:pt x="1852" y="0"/>
                </a:cubicBezTo>
                <a:cubicBezTo>
                  <a:pt x="1494" y="1210"/>
                  <a:pt x="1195" y="1494"/>
                  <a:pt x="0" y="1867"/>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8" name="Tabla 7">
            <a:extLst>
              <a:ext uri="{FF2B5EF4-FFF2-40B4-BE49-F238E27FC236}">
                <a16:creationId xmlns:a16="http://schemas.microsoft.com/office/drawing/2014/main" id="{1C573C52-AF0E-273A-6013-364EC3A12989}"/>
              </a:ext>
            </a:extLst>
          </p:cNvPr>
          <p:cNvGraphicFramePr>
            <a:graphicFrameLocks noGrp="1"/>
          </p:cNvGraphicFramePr>
          <p:nvPr>
            <p:extLst>
              <p:ext uri="{D42A27DB-BD31-4B8C-83A1-F6EECF244321}">
                <p14:modId xmlns:p14="http://schemas.microsoft.com/office/powerpoint/2010/main" val="743584913"/>
              </p:ext>
            </p:extLst>
          </p:nvPr>
        </p:nvGraphicFramePr>
        <p:xfrm>
          <a:off x="484972" y="132730"/>
          <a:ext cx="8174060" cy="4521328"/>
        </p:xfrm>
        <a:graphic>
          <a:graphicData uri="http://schemas.openxmlformats.org/drawingml/2006/table">
            <a:tbl>
              <a:tblPr firstRow="1" firstCol="1" lastRow="1" lastCol="1" bandRow="1" bandCol="1"/>
              <a:tblGrid>
                <a:gridCol w="542544">
                  <a:extLst>
                    <a:ext uri="{9D8B030D-6E8A-4147-A177-3AD203B41FA5}">
                      <a16:colId xmlns:a16="http://schemas.microsoft.com/office/drawing/2014/main" val="607433947"/>
                    </a:ext>
                  </a:extLst>
                </a:gridCol>
                <a:gridCol w="798692">
                  <a:extLst>
                    <a:ext uri="{9D8B030D-6E8A-4147-A177-3AD203B41FA5}">
                      <a16:colId xmlns:a16="http://schemas.microsoft.com/office/drawing/2014/main" val="2697894861"/>
                    </a:ext>
                  </a:extLst>
                </a:gridCol>
                <a:gridCol w="669199">
                  <a:extLst>
                    <a:ext uri="{9D8B030D-6E8A-4147-A177-3AD203B41FA5}">
                      <a16:colId xmlns:a16="http://schemas.microsoft.com/office/drawing/2014/main" val="4167704986"/>
                    </a:ext>
                  </a:extLst>
                </a:gridCol>
                <a:gridCol w="678651">
                  <a:extLst>
                    <a:ext uri="{9D8B030D-6E8A-4147-A177-3AD203B41FA5}">
                      <a16:colId xmlns:a16="http://schemas.microsoft.com/office/drawing/2014/main" val="1335182261"/>
                    </a:ext>
                  </a:extLst>
                </a:gridCol>
                <a:gridCol w="662584">
                  <a:extLst>
                    <a:ext uri="{9D8B030D-6E8A-4147-A177-3AD203B41FA5}">
                      <a16:colId xmlns:a16="http://schemas.microsoft.com/office/drawing/2014/main" val="989812416"/>
                    </a:ext>
                  </a:extLst>
                </a:gridCol>
                <a:gridCol w="664472">
                  <a:extLst>
                    <a:ext uri="{9D8B030D-6E8A-4147-A177-3AD203B41FA5}">
                      <a16:colId xmlns:a16="http://schemas.microsoft.com/office/drawing/2014/main" val="3892317060"/>
                    </a:ext>
                  </a:extLst>
                </a:gridCol>
                <a:gridCol w="675816">
                  <a:extLst>
                    <a:ext uri="{9D8B030D-6E8A-4147-A177-3AD203B41FA5}">
                      <a16:colId xmlns:a16="http://schemas.microsoft.com/office/drawing/2014/main" val="1259958933"/>
                    </a:ext>
                  </a:extLst>
                </a:gridCol>
                <a:gridCol w="669199">
                  <a:extLst>
                    <a:ext uri="{9D8B030D-6E8A-4147-A177-3AD203B41FA5}">
                      <a16:colId xmlns:a16="http://schemas.microsoft.com/office/drawing/2014/main" val="993521852"/>
                    </a:ext>
                  </a:extLst>
                </a:gridCol>
                <a:gridCol w="669199">
                  <a:extLst>
                    <a:ext uri="{9D8B030D-6E8A-4147-A177-3AD203B41FA5}">
                      <a16:colId xmlns:a16="http://schemas.microsoft.com/office/drawing/2014/main" val="926322983"/>
                    </a:ext>
                  </a:extLst>
                </a:gridCol>
                <a:gridCol w="664472">
                  <a:extLst>
                    <a:ext uri="{9D8B030D-6E8A-4147-A177-3AD203B41FA5}">
                      <a16:colId xmlns:a16="http://schemas.microsoft.com/office/drawing/2014/main" val="1576021976"/>
                    </a:ext>
                  </a:extLst>
                </a:gridCol>
                <a:gridCol w="408324">
                  <a:extLst>
                    <a:ext uri="{9D8B030D-6E8A-4147-A177-3AD203B41FA5}">
                      <a16:colId xmlns:a16="http://schemas.microsoft.com/office/drawing/2014/main" val="2056187603"/>
                    </a:ext>
                  </a:extLst>
                </a:gridCol>
                <a:gridCol w="531200">
                  <a:extLst>
                    <a:ext uri="{9D8B030D-6E8A-4147-A177-3AD203B41FA5}">
                      <a16:colId xmlns:a16="http://schemas.microsoft.com/office/drawing/2014/main" val="1859553512"/>
                    </a:ext>
                  </a:extLst>
                </a:gridCol>
                <a:gridCol w="539708">
                  <a:extLst>
                    <a:ext uri="{9D8B030D-6E8A-4147-A177-3AD203B41FA5}">
                      <a16:colId xmlns:a16="http://schemas.microsoft.com/office/drawing/2014/main" val="994278310"/>
                    </a:ext>
                  </a:extLst>
                </a:gridCol>
              </a:tblGrid>
              <a:tr h="704008">
                <a:tc>
                  <a:txBody>
                    <a:bodyPr/>
                    <a:lstStyle/>
                    <a:p>
                      <a:r>
                        <a:rPr lang="en-US"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r>
                        <a:rPr lang="en-US"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R="635" algn="ctr">
                        <a:lnSpc>
                          <a:spcPts val="785"/>
                        </a:lnSpc>
                      </a:pP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1</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L="199390">
                        <a:lnSpc>
                          <a:spcPts val="785"/>
                        </a:lnSpc>
                      </a:pP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2</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R="194945" algn="r">
                        <a:lnSpc>
                          <a:spcPts val="785"/>
                        </a:lnSpc>
                      </a:pP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3</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R="635" algn="ctr">
                        <a:lnSpc>
                          <a:spcPts val="785"/>
                        </a:lnSpc>
                      </a:pP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4</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R="1270" algn="ctr">
                        <a:lnSpc>
                          <a:spcPts val="785"/>
                        </a:lnSpc>
                      </a:pP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5</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R="2540" algn="ctr">
                        <a:lnSpc>
                          <a:spcPts val="785"/>
                        </a:lnSpc>
                      </a:pP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6</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L="196215">
                        <a:lnSpc>
                          <a:spcPts val="785"/>
                        </a:lnSpc>
                      </a:pP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7</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R="635" algn="ctr">
                        <a:lnSpc>
                          <a:spcPts val="785"/>
                        </a:lnSpc>
                      </a:pP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8</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R="1270" algn="ctr">
                        <a:lnSpc>
                          <a:spcPts val="785"/>
                        </a:lnSpc>
                      </a:pP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L="123190">
                        <a:lnSpc>
                          <a:spcPts val="785"/>
                        </a:lnSpc>
                      </a:pP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B</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L="126365">
                        <a:lnSpc>
                          <a:spcPts val="785"/>
                        </a:lnSpc>
                      </a:pP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C</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extLst>
                  <a:ext uri="{0D108BD9-81ED-4DB2-BD59-A6C34878D82A}">
                    <a16:rowId xmlns:a16="http://schemas.microsoft.com/office/drawing/2014/main" val="620265830"/>
                  </a:ext>
                </a:extLst>
              </a:tr>
              <a:tr h="2399757">
                <a:tc>
                  <a:txBody>
                    <a:bodyPr/>
                    <a:lstStyle/>
                    <a:p>
                      <a:pPr marL="65405">
                        <a:lnSpc>
                          <a:spcPts val="560"/>
                        </a:lnSpc>
                      </a:pP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NO.</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marL="65405">
                        <a:lnSpc>
                          <a:spcPts val="560"/>
                        </a:lnSpc>
                      </a:pP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CASILLA</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a:lnSpc>
                          <a:spcPts val="680"/>
                        </a:lnSpc>
                        <a:spcBef>
                          <a:spcPts val="55"/>
                        </a:spcBef>
                      </a:pPr>
                      <a:r>
                        <a:rPr lang="en-US" sz="1200" b="1">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p>
                      <a:pPr marL="67945" marR="286385">
                        <a:lnSpc>
                          <a:spcPct val="101000"/>
                        </a:lnSpc>
                        <a:spcAft>
                          <a:spcPts val="0"/>
                        </a:spcAft>
                      </a:pP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B</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OL</a:t>
                      </a:r>
                      <a:r>
                        <a:rPr lang="en-US" sz="1200" b="1" spc="-1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S </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R</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C</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B</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DA</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S</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a:lnSpc>
                          <a:spcPts val="680"/>
                        </a:lnSpc>
                        <a:spcBef>
                          <a:spcPts val="55"/>
                        </a:spcBef>
                      </a:pPr>
                      <a:r>
                        <a:rPr lang="en-US" sz="1200" b="1">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p>
                      <a:pPr marL="67945" marR="236220">
                        <a:lnSpc>
                          <a:spcPct val="101000"/>
                        </a:lnSpc>
                        <a:spcAft>
                          <a:spcPts val="0"/>
                        </a:spcAft>
                      </a:pP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B</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OL</a:t>
                      </a:r>
                      <a:r>
                        <a:rPr lang="en-US" sz="1200" b="1" spc="-1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S SO</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BRAN</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TES</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a:lnSpc>
                          <a:spcPts val="680"/>
                        </a:lnSpc>
                        <a:spcBef>
                          <a:spcPts val="40"/>
                        </a:spcBef>
                      </a:pPr>
                      <a:r>
                        <a:rPr lang="en-US" sz="1200" b="1" dirty="0">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p>
                      <a:pPr marL="67945" marR="83185">
                        <a:lnSpc>
                          <a:spcPct val="102000"/>
                        </a:lnSpc>
                        <a:spcAft>
                          <a:spcPts val="0"/>
                        </a:spcAft>
                      </a:pP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B</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OL</a:t>
                      </a:r>
                      <a:r>
                        <a:rPr lang="en-US" sz="1200" b="1" spc="-1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S </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R</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C</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B</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DA</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S ME</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N</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OS</a:t>
                      </a:r>
                      <a:r>
                        <a:rPr lang="en-US" sz="1200" b="1" spc="-10"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B</a:t>
                      </a:r>
                      <a:r>
                        <a:rPr lang="en-US" sz="1200" b="1" spc="-10"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LET</a:t>
                      </a:r>
                      <a:r>
                        <a:rPr lang="en-US" sz="1200" b="1" spc="-20"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S SO</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BRAN</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TES</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a:lnSpc>
                          <a:spcPts val="680"/>
                        </a:lnSpc>
                        <a:spcBef>
                          <a:spcPts val="55"/>
                        </a:spcBef>
                      </a:pPr>
                      <a:r>
                        <a:rPr lang="en-US" sz="1200" b="1" dirty="0">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p>
                      <a:pPr marL="67945" marR="100330">
                        <a:lnSpc>
                          <a:spcPct val="101000"/>
                        </a:lnSpc>
                        <a:spcAft>
                          <a:spcPts val="0"/>
                        </a:spcAft>
                      </a:pP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C</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UDADAN</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OS Q</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U</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 </a:t>
                      </a:r>
                      <a:r>
                        <a:rPr lang="en-US" sz="1200" b="1" spc="-1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V</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OT</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spc="-20"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R</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ON </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C</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N</a:t>
                      </a:r>
                      <a:r>
                        <a:rPr lang="en-US" sz="1200" b="1" spc="-10"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F</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R</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ME A</a:t>
                      </a:r>
                      <a:r>
                        <a:rPr lang="en-US" sz="1200" b="1" spc="-1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LA LI</a:t>
                      </a:r>
                      <a:r>
                        <a:rPr lang="en-US" sz="1200" b="1" spc="-1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S</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TA </a:t>
                      </a:r>
                      <a:r>
                        <a:rPr lang="en-US" sz="1200" b="1" spc="-20"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N</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OI</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NA</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L</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a:lnSpc>
                          <a:spcPts val="680"/>
                        </a:lnSpc>
                        <a:spcBef>
                          <a:spcPts val="55"/>
                        </a:spcBef>
                      </a:pPr>
                      <a:r>
                        <a:rPr lang="en-US" sz="1200" b="1" dirty="0">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p>
                      <a:pPr marL="67945" marR="61595">
                        <a:lnSpc>
                          <a:spcPct val="101000"/>
                        </a:lnSpc>
                        <a:spcAft>
                          <a:spcPts val="0"/>
                        </a:spcAft>
                      </a:pP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B</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OL</a:t>
                      </a:r>
                      <a:r>
                        <a:rPr lang="en-US" sz="1200" b="1" spc="-1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S EXT</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RA</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DA</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S</a:t>
                      </a:r>
                      <a:r>
                        <a:rPr lang="en-US" sz="1200" b="1" spc="-10"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D</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a:t>
                      </a:r>
                      <a:r>
                        <a:rPr lang="en-US" sz="1200" b="1" spc="-10"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r>
                        <a:rPr lang="en-US" sz="1200" b="1"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LA </a:t>
                      </a:r>
                      <a:r>
                        <a:rPr lang="en-US" sz="1200" b="1" spc="-5" dirty="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URNA</a:t>
                      </a:r>
                      <a:endParaRPr lang="es-MX" sz="1200" dirty="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a:lnSpc>
                          <a:spcPts val="680"/>
                        </a:lnSpc>
                        <a:spcBef>
                          <a:spcPts val="45"/>
                        </a:spcBef>
                      </a:pPr>
                      <a:r>
                        <a:rPr lang="en-US" sz="1200" b="1">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p>
                      <a:pPr marL="67945" marR="217170">
                        <a:lnSpc>
                          <a:spcPct val="102000"/>
                        </a:lnSpc>
                        <a:spcAft>
                          <a:spcPts val="0"/>
                        </a:spcAft>
                      </a:pP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a:t>
                      </a:r>
                      <a:r>
                        <a:rPr lang="en-US" sz="1200" b="1" spc="-1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L</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D</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a:t>
                      </a:r>
                      <a:r>
                        <a:rPr lang="en-US" sz="1200" b="1" spc="-1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LA VOT</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spc="-2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C</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IÓN EMI</a:t>
                      </a:r>
                      <a:r>
                        <a:rPr lang="en-US" sz="1200" b="1" spc="-1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D</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a:lnSpc>
                          <a:spcPts val="680"/>
                        </a:lnSpc>
                        <a:spcBef>
                          <a:spcPts val="55"/>
                        </a:spcBef>
                      </a:pPr>
                      <a:r>
                        <a:rPr lang="en-US" sz="1200" b="1">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p>
                      <a:pPr marL="67945" marR="170815">
                        <a:lnSpc>
                          <a:spcPct val="101000"/>
                        </a:lnSpc>
                        <a:spcAft>
                          <a:spcPts val="0"/>
                        </a:spcAft>
                      </a:pP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VOT</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spc="-2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C</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IÓN </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1er</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L</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U</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G</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R</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a:lnSpc>
                          <a:spcPts val="680"/>
                        </a:lnSpc>
                        <a:spcBef>
                          <a:spcPts val="55"/>
                        </a:spcBef>
                      </a:pPr>
                      <a:r>
                        <a:rPr lang="en-US" sz="1200" b="1">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p>
                      <a:pPr marL="67945" marR="154940">
                        <a:lnSpc>
                          <a:spcPct val="101000"/>
                        </a:lnSpc>
                        <a:spcAft>
                          <a:spcPts val="0"/>
                        </a:spcAft>
                      </a:pP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VOT</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spc="-2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C</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IÓN </a:t>
                      </a:r>
                      <a:r>
                        <a:rPr lang="en-US" sz="1200" b="1" spc="-2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2</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d</a:t>
                      </a:r>
                      <a:r>
                        <a:rPr lang="en-US" sz="1200" b="1" spc="-1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L</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U</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G</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R</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a:lnSpc>
                          <a:spcPts val="680"/>
                        </a:lnSpc>
                        <a:spcBef>
                          <a:spcPts val="55"/>
                        </a:spcBef>
                      </a:pPr>
                      <a:r>
                        <a:rPr lang="en-US" sz="1200" b="1">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p>
                      <a:pPr marL="67945" marR="134620">
                        <a:lnSpc>
                          <a:spcPct val="101000"/>
                        </a:lnSpc>
                        <a:spcAft>
                          <a:spcPts val="0"/>
                        </a:spcAft>
                      </a:pP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D</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IFE</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R</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NC</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IA M</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XIMA</a:t>
                      </a:r>
                      <a:r>
                        <a:rPr lang="en-US" sz="1200" b="1" spc="-1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4</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,5 Y</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6</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a:lnSpc>
                          <a:spcPts val="680"/>
                        </a:lnSpc>
                        <a:spcBef>
                          <a:spcPts val="40"/>
                        </a:spcBef>
                      </a:pPr>
                      <a:r>
                        <a:rPr lang="en-US" sz="1200" b="1">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p>
                      <a:pPr marL="67945" marR="104140">
                        <a:lnSpc>
                          <a:spcPct val="105000"/>
                        </a:lnSpc>
                        <a:spcAft>
                          <a:spcPts val="0"/>
                        </a:spcAft>
                      </a:pP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D</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ETE</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R</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MI</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NAN</a:t>
                      </a:r>
                      <a:r>
                        <a:rPr lang="en-US" sz="1200" b="1" spc="-2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C</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IA E</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N</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R</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 </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1</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Y </a:t>
                      </a:r>
                      <a:r>
                        <a:rPr lang="en-US" sz="1200" b="1" spc="-2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2</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tc>
                  <a:txBody>
                    <a:bodyPr/>
                    <a:lstStyle/>
                    <a:p>
                      <a:pPr>
                        <a:lnSpc>
                          <a:spcPts val="680"/>
                        </a:lnSpc>
                        <a:spcBef>
                          <a:spcPts val="40"/>
                        </a:spcBef>
                      </a:pPr>
                      <a:r>
                        <a:rPr lang="en-US" sz="1200" b="1">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p>
                      <a:pPr marL="67945" marR="132080">
                        <a:lnSpc>
                          <a:spcPct val="102000"/>
                        </a:lnSpc>
                        <a:spcAft>
                          <a:spcPts val="0"/>
                        </a:spcAft>
                      </a:pP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ES D</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ETE</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R</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MI</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NA</a:t>
                      </a:r>
                      <a:r>
                        <a:rPr lang="en-US" sz="1200" b="1" spc="-2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N</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TE SI</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a:t>
                      </a:r>
                      <a:r>
                        <a:rPr lang="en-US" sz="1200" b="1" spc="5">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 </a:t>
                      </a:r>
                      <a:r>
                        <a:rPr lang="en-US" sz="1200" b="1" spc="-20">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N</a:t>
                      </a:r>
                      <a:r>
                        <a:rPr lang="en-US" sz="1200" b="1">
                          <a:solidFill>
                            <a:srgbClr val="000000"/>
                          </a:solidFill>
                          <a:effectLst/>
                          <a:highlight>
                            <a:srgbClr val="C8C8C8"/>
                          </a:highlight>
                          <a:latin typeface="Arial" panose="020B0604020202020204" pitchFamily="34" charset="0"/>
                          <a:ea typeface="Arial" panose="020B0604020202020204" pitchFamily="34" charset="0"/>
                          <a:cs typeface="Times New Roman" panose="02020603050405020304" pitchFamily="18" charset="0"/>
                        </a:rPr>
                        <a:t>O</a:t>
                      </a:r>
                      <a:endParaRPr lang="es-MX" sz="1200">
                        <a:effectLst/>
                        <a:highlight>
                          <a:srgbClr val="C8C8C8"/>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8C8C8"/>
                    </a:solidFill>
                  </a:tcPr>
                </a:tc>
                <a:extLst>
                  <a:ext uri="{0D108BD9-81ED-4DB2-BD59-A6C34878D82A}">
                    <a16:rowId xmlns:a16="http://schemas.microsoft.com/office/drawing/2014/main" val="3046573544"/>
                  </a:ext>
                </a:extLst>
              </a:tr>
              <a:tr h="718327">
                <a:tc>
                  <a:txBody>
                    <a:bodyPr/>
                    <a:lstStyle/>
                    <a:p>
                      <a:pPr marR="157480" algn="r">
                        <a:lnSpc>
                          <a:spcPts val="680"/>
                        </a:lnSpc>
                        <a:spcBef>
                          <a:spcPts val="25"/>
                        </a:spcBef>
                        <a:spcAft>
                          <a:spcPts val="0"/>
                        </a:spcAft>
                      </a:pPr>
                      <a:r>
                        <a:rPr lang="en-US" sz="1200" dirty="0">
                          <a:effectLst/>
                          <a:latin typeface="Arial" panose="020B0604020202020204" pitchFamily="34" charset="0"/>
                          <a:ea typeface="Arial" panose="020B0604020202020204" pitchFamily="34" charset="0"/>
                          <a:cs typeface="Times New Roman" panose="02020603050405020304" pitchFamily="18" charset="0"/>
                        </a:rPr>
                        <a:t>1</a:t>
                      </a:r>
                      <a:endParaRPr lang="es-MX"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140970" algn="r">
                        <a:lnSpc>
                          <a:spcPts val="680"/>
                        </a:lnSpc>
                        <a:spcBef>
                          <a:spcPts val="25"/>
                        </a:spcBef>
                        <a:spcAft>
                          <a:spcPts val="0"/>
                        </a:spcAft>
                      </a:pPr>
                      <a:r>
                        <a:rPr lang="en-US" sz="1200" dirty="0">
                          <a:effectLst/>
                          <a:latin typeface="Arial" panose="020B0604020202020204" pitchFamily="34" charset="0"/>
                          <a:ea typeface="Arial" panose="020B0604020202020204" pitchFamily="34" charset="0"/>
                          <a:cs typeface="Times New Roman" panose="02020603050405020304" pitchFamily="18" charset="0"/>
                        </a:rPr>
                        <a:t>669 C1</a:t>
                      </a:r>
                      <a:endParaRPr lang="es-MX"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24460" marR="123190" algn="ctr">
                        <a:lnSpc>
                          <a:spcPts val="680"/>
                        </a:lnSpc>
                        <a:spcBef>
                          <a:spcPts val="25"/>
                        </a:spcBef>
                        <a:spcAft>
                          <a:spcPts val="0"/>
                        </a:spcAft>
                      </a:pPr>
                      <a:r>
                        <a:rPr lang="en-US" sz="1200">
                          <a:effectLst/>
                          <a:latin typeface="Arial" panose="020B0604020202020204" pitchFamily="34" charset="0"/>
                          <a:ea typeface="Arial" panose="020B0604020202020204" pitchFamily="34" charset="0"/>
                          <a:cs typeface="Times New Roman" panose="02020603050405020304" pitchFamily="18" charset="0"/>
                        </a:rPr>
                        <a:t>554</a:t>
                      </a:r>
                      <a:endParaRPr lang="es-MX"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59385">
                        <a:lnSpc>
                          <a:spcPts val="680"/>
                        </a:lnSpc>
                        <a:spcBef>
                          <a:spcPts val="25"/>
                        </a:spcBef>
                        <a:spcAft>
                          <a:spcPts val="0"/>
                        </a:spcAft>
                      </a:pPr>
                      <a:r>
                        <a:rPr lang="en-US" sz="1200">
                          <a:effectLst/>
                          <a:latin typeface="Arial" panose="020B0604020202020204" pitchFamily="34" charset="0"/>
                          <a:ea typeface="Arial" panose="020B0604020202020204" pitchFamily="34" charset="0"/>
                          <a:cs typeface="Times New Roman" panose="02020603050405020304" pitchFamily="18" charset="0"/>
                        </a:rPr>
                        <a:t>188</a:t>
                      </a:r>
                      <a:endParaRPr lang="es-MX"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155575" algn="r">
                        <a:lnSpc>
                          <a:spcPts val="680"/>
                        </a:lnSpc>
                        <a:spcBef>
                          <a:spcPts val="25"/>
                        </a:spcBef>
                        <a:spcAft>
                          <a:spcPts val="0"/>
                        </a:spcAft>
                      </a:pPr>
                      <a:r>
                        <a:rPr lang="en-US" sz="1200">
                          <a:effectLst/>
                          <a:latin typeface="Arial" panose="020B0604020202020204" pitchFamily="34" charset="0"/>
                          <a:ea typeface="Arial" panose="020B0604020202020204" pitchFamily="34" charset="0"/>
                          <a:cs typeface="Times New Roman" panose="02020603050405020304" pitchFamily="18" charset="0"/>
                        </a:rPr>
                        <a:t>366</a:t>
                      </a:r>
                      <a:endParaRPr lang="es-MX"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28905" marR="127635" algn="ctr">
                        <a:lnSpc>
                          <a:spcPts val="680"/>
                        </a:lnSpc>
                        <a:spcBef>
                          <a:spcPts val="25"/>
                        </a:spcBef>
                        <a:spcAft>
                          <a:spcPts val="0"/>
                        </a:spcAft>
                      </a:pPr>
                      <a:r>
                        <a:rPr lang="en-US" sz="1200">
                          <a:solidFill>
                            <a:srgbClr val="000000"/>
                          </a:solidFill>
                          <a:effectLst/>
                          <a:highlight>
                            <a:srgbClr val="D9D9D9"/>
                          </a:highlight>
                          <a:latin typeface="Arial" panose="020B0604020202020204" pitchFamily="34" charset="0"/>
                          <a:ea typeface="Arial" panose="020B0604020202020204" pitchFamily="34" charset="0"/>
                          <a:cs typeface="Times New Roman" panose="02020603050405020304" pitchFamily="18" charset="0"/>
                        </a:rPr>
                        <a:t>366</a:t>
                      </a:r>
                      <a:endParaRPr lang="es-MX" sz="1200">
                        <a:effectLst/>
                        <a:highlight>
                          <a:srgbClr val="D9D9D9"/>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127635" marR="127635" algn="ctr">
                        <a:lnSpc>
                          <a:spcPts val="680"/>
                        </a:lnSpc>
                        <a:spcBef>
                          <a:spcPts val="25"/>
                        </a:spcBef>
                        <a:spcAft>
                          <a:spcPts val="0"/>
                        </a:spcAft>
                      </a:pPr>
                      <a:r>
                        <a:rPr lang="en-US" sz="1200" dirty="0">
                          <a:solidFill>
                            <a:srgbClr val="000000"/>
                          </a:solidFill>
                          <a:effectLst/>
                          <a:highlight>
                            <a:srgbClr val="D9D9D9"/>
                          </a:highlight>
                          <a:latin typeface="Arial" panose="020B0604020202020204" pitchFamily="34" charset="0"/>
                          <a:ea typeface="Arial" panose="020B0604020202020204" pitchFamily="34" charset="0"/>
                          <a:cs typeface="Times New Roman" panose="02020603050405020304" pitchFamily="18" charset="0"/>
                        </a:rPr>
                        <a:t>366</a:t>
                      </a:r>
                      <a:endParaRPr lang="es-MX" sz="1200" dirty="0">
                        <a:effectLst/>
                        <a:highlight>
                          <a:srgbClr val="D9D9D9"/>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144780" marR="144780" algn="ctr">
                        <a:lnSpc>
                          <a:spcPts val="680"/>
                        </a:lnSpc>
                        <a:spcBef>
                          <a:spcPts val="25"/>
                        </a:spcBef>
                        <a:spcAft>
                          <a:spcPts val="0"/>
                        </a:spcAft>
                      </a:pPr>
                      <a:r>
                        <a:rPr lang="en-US" sz="1200" dirty="0">
                          <a:solidFill>
                            <a:srgbClr val="000000"/>
                          </a:solidFill>
                          <a:effectLst/>
                          <a:highlight>
                            <a:srgbClr val="D9D9D9"/>
                          </a:highlight>
                          <a:latin typeface="Arial" panose="020B0604020202020204" pitchFamily="34" charset="0"/>
                          <a:ea typeface="Arial" panose="020B0604020202020204" pitchFamily="34" charset="0"/>
                          <a:cs typeface="Times New Roman" panose="02020603050405020304" pitchFamily="18" charset="0"/>
                        </a:rPr>
                        <a:t>366</a:t>
                      </a:r>
                      <a:endParaRPr lang="es-MX" sz="1200" dirty="0">
                        <a:effectLst/>
                        <a:highlight>
                          <a:srgbClr val="D9D9D9"/>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158115">
                        <a:lnSpc>
                          <a:spcPts val="680"/>
                        </a:lnSpc>
                        <a:spcBef>
                          <a:spcPts val="25"/>
                        </a:spcBef>
                        <a:spcAft>
                          <a:spcPts val="0"/>
                        </a:spcAft>
                      </a:pPr>
                      <a:r>
                        <a:rPr lang="en-US" sz="1200" dirty="0">
                          <a:effectLst/>
                          <a:latin typeface="Arial" panose="020B0604020202020204" pitchFamily="34" charset="0"/>
                          <a:ea typeface="Arial" panose="020B0604020202020204" pitchFamily="34" charset="0"/>
                          <a:cs typeface="Times New Roman" panose="02020603050405020304" pitchFamily="18" charset="0"/>
                        </a:rPr>
                        <a:t>187</a:t>
                      </a:r>
                      <a:endParaRPr lang="es-MX"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28905" marR="127635" algn="ctr">
                        <a:lnSpc>
                          <a:spcPts val="680"/>
                        </a:lnSpc>
                        <a:spcBef>
                          <a:spcPts val="25"/>
                        </a:spcBef>
                        <a:spcAft>
                          <a:spcPts val="0"/>
                        </a:spcAft>
                      </a:pPr>
                      <a:r>
                        <a:rPr lang="en-US" sz="1200" dirty="0">
                          <a:effectLst/>
                          <a:latin typeface="Arial" panose="020B0604020202020204" pitchFamily="34" charset="0"/>
                          <a:ea typeface="Arial" panose="020B0604020202020204" pitchFamily="34" charset="0"/>
                          <a:cs typeface="Times New Roman" panose="02020603050405020304" pitchFamily="18" charset="0"/>
                        </a:rPr>
                        <a:t>152</a:t>
                      </a:r>
                      <a:endParaRPr lang="es-MX"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1905" algn="ctr">
                        <a:lnSpc>
                          <a:spcPts val="680"/>
                        </a:lnSpc>
                        <a:spcBef>
                          <a:spcPts val="25"/>
                        </a:spcBef>
                        <a:spcAft>
                          <a:spcPts val="0"/>
                        </a:spcAft>
                      </a:pPr>
                      <a:r>
                        <a:rPr lang="en-US" sz="1200" dirty="0">
                          <a:effectLst/>
                          <a:latin typeface="Arial" panose="020B0604020202020204" pitchFamily="34" charset="0"/>
                          <a:ea typeface="Arial" panose="020B0604020202020204" pitchFamily="34" charset="0"/>
                          <a:cs typeface="Times New Roman" panose="02020603050405020304" pitchFamily="18" charset="0"/>
                        </a:rPr>
                        <a:t>0</a:t>
                      </a:r>
                      <a:endParaRPr lang="es-MX"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30810">
                        <a:lnSpc>
                          <a:spcPts val="680"/>
                        </a:lnSpc>
                        <a:spcBef>
                          <a:spcPts val="25"/>
                        </a:spcBef>
                        <a:spcAft>
                          <a:spcPts val="0"/>
                        </a:spcAft>
                      </a:pPr>
                      <a:r>
                        <a:rPr lang="en-US" sz="1200" dirty="0">
                          <a:effectLst/>
                          <a:latin typeface="Arial" panose="020B0604020202020204" pitchFamily="34" charset="0"/>
                          <a:ea typeface="Arial" panose="020B0604020202020204" pitchFamily="34" charset="0"/>
                          <a:cs typeface="Times New Roman" panose="02020603050405020304" pitchFamily="18" charset="0"/>
                        </a:rPr>
                        <a:t>35</a:t>
                      </a:r>
                      <a:endParaRPr lang="es-MX"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18745">
                        <a:lnSpc>
                          <a:spcPts val="680"/>
                        </a:lnSpc>
                        <a:spcBef>
                          <a:spcPts val="25"/>
                        </a:spcBef>
                        <a:spcAft>
                          <a:spcPts val="0"/>
                        </a:spcAft>
                      </a:pPr>
                      <a:r>
                        <a:rPr lang="en-US" sz="1200" dirty="0">
                          <a:effectLst/>
                          <a:latin typeface="Arial" panose="020B0604020202020204" pitchFamily="34" charset="0"/>
                          <a:ea typeface="Arial" panose="020B0604020202020204" pitchFamily="34" charset="0"/>
                          <a:cs typeface="Times New Roman" panose="02020603050405020304" pitchFamily="18" charset="0"/>
                        </a:rPr>
                        <a:t>NO</a:t>
                      </a:r>
                      <a:endParaRPr lang="es-MX"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8778407"/>
                  </a:ext>
                </a:extLst>
              </a:tr>
              <a:tr h="699236">
                <a:tc>
                  <a:txBody>
                    <a:bodyPr/>
                    <a:lstStyle/>
                    <a:p>
                      <a:pPr marR="157480" algn="r">
                        <a:lnSpc>
                          <a:spcPts val="680"/>
                        </a:lnSpc>
                      </a:pPr>
                      <a:r>
                        <a:rPr lang="en-US" sz="1200" dirty="0">
                          <a:effectLst/>
                          <a:latin typeface="Arial" panose="020B0604020202020204" pitchFamily="34" charset="0"/>
                          <a:ea typeface="Arial" panose="020B0604020202020204" pitchFamily="34" charset="0"/>
                          <a:cs typeface="Times New Roman" panose="02020603050405020304" pitchFamily="18" charset="0"/>
                        </a:rPr>
                        <a:t>2</a:t>
                      </a:r>
                      <a:endParaRPr lang="es-MX"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142240" algn="r">
                        <a:lnSpc>
                          <a:spcPts val="680"/>
                        </a:lnSpc>
                      </a:pPr>
                      <a:r>
                        <a:rPr lang="en-US" sz="1200">
                          <a:effectLst/>
                          <a:latin typeface="Arial" panose="020B0604020202020204" pitchFamily="34" charset="0"/>
                          <a:ea typeface="Arial" panose="020B0604020202020204" pitchFamily="34" charset="0"/>
                          <a:cs typeface="Times New Roman" panose="02020603050405020304" pitchFamily="18" charset="0"/>
                        </a:rPr>
                        <a:t>676 B1</a:t>
                      </a:r>
                      <a:endParaRPr lang="es-MX"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24460" marR="123190" algn="ctr">
                        <a:lnSpc>
                          <a:spcPts val="680"/>
                        </a:lnSpc>
                        <a:spcAft>
                          <a:spcPts val="0"/>
                        </a:spcAft>
                      </a:pPr>
                      <a:r>
                        <a:rPr lang="en-US" sz="1200">
                          <a:effectLst/>
                          <a:latin typeface="Arial" panose="020B0604020202020204" pitchFamily="34" charset="0"/>
                          <a:ea typeface="Arial" panose="020B0604020202020204" pitchFamily="34" charset="0"/>
                          <a:cs typeface="Times New Roman" panose="02020603050405020304" pitchFamily="18" charset="0"/>
                        </a:rPr>
                        <a:t>615</a:t>
                      </a:r>
                      <a:endParaRPr lang="es-MX"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59385">
                        <a:lnSpc>
                          <a:spcPts val="680"/>
                        </a:lnSpc>
                      </a:pPr>
                      <a:r>
                        <a:rPr lang="en-US" sz="1200">
                          <a:effectLst/>
                          <a:latin typeface="Arial" panose="020B0604020202020204" pitchFamily="34" charset="0"/>
                          <a:ea typeface="Arial" panose="020B0604020202020204" pitchFamily="34" charset="0"/>
                          <a:cs typeface="Times New Roman" panose="02020603050405020304" pitchFamily="18" charset="0"/>
                        </a:rPr>
                        <a:t>222</a:t>
                      </a:r>
                      <a:endParaRPr lang="es-MX"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155575" algn="r">
                        <a:lnSpc>
                          <a:spcPts val="680"/>
                        </a:lnSpc>
                      </a:pPr>
                      <a:r>
                        <a:rPr lang="en-US" sz="1200">
                          <a:effectLst/>
                          <a:latin typeface="Arial" panose="020B0604020202020204" pitchFamily="34" charset="0"/>
                          <a:ea typeface="Arial" panose="020B0604020202020204" pitchFamily="34" charset="0"/>
                          <a:cs typeface="Times New Roman" panose="02020603050405020304" pitchFamily="18" charset="0"/>
                        </a:rPr>
                        <a:t>393</a:t>
                      </a:r>
                      <a:endParaRPr lang="es-MX"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28905" marR="127635" algn="ctr">
                        <a:lnSpc>
                          <a:spcPts val="680"/>
                        </a:lnSpc>
                        <a:spcAft>
                          <a:spcPts val="0"/>
                        </a:spcAft>
                      </a:pPr>
                      <a:r>
                        <a:rPr lang="en-US" sz="1200">
                          <a:solidFill>
                            <a:srgbClr val="000000"/>
                          </a:solidFill>
                          <a:effectLst/>
                          <a:highlight>
                            <a:srgbClr val="D9D9D9"/>
                          </a:highlight>
                          <a:latin typeface="Arial" panose="020B0604020202020204" pitchFamily="34" charset="0"/>
                          <a:ea typeface="Arial" panose="020B0604020202020204" pitchFamily="34" charset="0"/>
                          <a:cs typeface="Times New Roman" panose="02020603050405020304" pitchFamily="18" charset="0"/>
                        </a:rPr>
                        <a:t>393</a:t>
                      </a:r>
                      <a:endParaRPr lang="es-MX" sz="1200">
                        <a:effectLst/>
                        <a:highlight>
                          <a:srgbClr val="D9D9D9"/>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127635" marR="127635" algn="ctr">
                        <a:lnSpc>
                          <a:spcPts val="680"/>
                        </a:lnSpc>
                        <a:spcAft>
                          <a:spcPts val="0"/>
                        </a:spcAft>
                      </a:pPr>
                      <a:r>
                        <a:rPr lang="en-US" sz="1200">
                          <a:solidFill>
                            <a:srgbClr val="000000"/>
                          </a:solidFill>
                          <a:effectLst/>
                          <a:highlight>
                            <a:srgbClr val="D9D9D9"/>
                          </a:highlight>
                          <a:latin typeface="Arial" panose="020B0604020202020204" pitchFamily="34" charset="0"/>
                          <a:ea typeface="Arial" panose="020B0604020202020204" pitchFamily="34" charset="0"/>
                          <a:cs typeface="Times New Roman" panose="02020603050405020304" pitchFamily="18" charset="0"/>
                        </a:rPr>
                        <a:t>393</a:t>
                      </a:r>
                      <a:endParaRPr lang="es-MX" sz="1200">
                        <a:effectLst/>
                        <a:highlight>
                          <a:srgbClr val="D9D9D9"/>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144780" marR="144780" algn="ctr">
                        <a:lnSpc>
                          <a:spcPts val="680"/>
                        </a:lnSpc>
                        <a:spcAft>
                          <a:spcPts val="0"/>
                        </a:spcAft>
                      </a:pPr>
                      <a:r>
                        <a:rPr lang="en-US" sz="1200">
                          <a:solidFill>
                            <a:srgbClr val="000000"/>
                          </a:solidFill>
                          <a:effectLst/>
                          <a:highlight>
                            <a:srgbClr val="D9D9D9"/>
                          </a:highlight>
                          <a:latin typeface="Arial" panose="020B0604020202020204" pitchFamily="34" charset="0"/>
                          <a:ea typeface="Arial" panose="020B0604020202020204" pitchFamily="34" charset="0"/>
                          <a:cs typeface="Times New Roman" panose="02020603050405020304" pitchFamily="18" charset="0"/>
                        </a:rPr>
                        <a:t>393</a:t>
                      </a:r>
                      <a:endParaRPr lang="es-MX" sz="1200">
                        <a:effectLst/>
                        <a:highlight>
                          <a:srgbClr val="D9D9D9"/>
                        </a:highligh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158115">
                        <a:lnSpc>
                          <a:spcPts val="680"/>
                        </a:lnSpc>
                      </a:pPr>
                      <a:r>
                        <a:rPr lang="en-US" sz="1200">
                          <a:effectLst/>
                          <a:latin typeface="Arial" panose="020B0604020202020204" pitchFamily="34" charset="0"/>
                          <a:ea typeface="Arial" panose="020B0604020202020204" pitchFamily="34" charset="0"/>
                          <a:cs typeface="Times New Roman" panose="02020603050405020304" pitchFamily="18" charset="0"/>
                        </a:rPr>
                        <a:t>221</a:t>
                      </a:r>
                      <a:endParaRPr lang="es-MX"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28905" marR="127635" algn="ctr">
                        <a:lnSpc>
                          <a:spcPts val="680"/>
                        </a:lnSpc>
                        <a:spcAft>
                          <a:spcPts val="0"/>
                        </a:spcAft>
                      </a:pPr>
                      <a:r>
                        <a:rPr lang="en-US" sz="1200">
                          <a:effectLst/>
                          <a:latin typeface="Arial" panose="020B0604020202020204" pitchFamily="34" charset="0"/>
                          <a:ea typeface="Arial" panose="020B0604020202020204" pitchFamily="34" charset="0"/>
                          <a:cs typeface="Times New Roman" panose="02020603050405020304" pitchFamily="18" charset="0"/>
                        </a:rPr>
                        <a:t>131</a:t>
                      </a:r>
                      <a:endParaRPr lang="es-MX"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1905" algn="ctr">
                        <a:lnSpc>
                          <a:spcPts val="680"/>
                        </a:lnSpc>
                      </a:pPr>
                      <a:r>
                        <a:rPr lang="en-US" sz="1200">
                          <a:effectLst/>
                          <a:latin typeface="Arial" panose="020B0604020202020204" pitchFamily="34" charset="0"/>
                          <a:ea typeface="Arial" panose="020B0604020202020204" pitchFamily="34" charset="0"/>
                          <a:cs typeface="Times New Roman" panose="02020603050405020304" pitchFamily="18" charset="0"/>
                        </a:rPr>
                        <a:t>0</a:t>
                      </a:r>
                      <a:endParaRPr lang="es-MX"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30810">
                        <a:lnSpc>
                          <a:spcPts val="680"/>
                        </a:lnSpc>
                      </a:pPr>
                      <a:r>
                        <a:rPr lang="en-US" sz="1200">
                          <a:effectLst/>
                          <a:latin typeface="Arial" panose="020B0604020202020204" pitchFamily="34" charset="0"/>
                          <a:ea typeface="Arial" panose="020B0604020202020204" pitchFamily="34" charset="0"/>
                          <a:cs typeface="Times New Roman" panose="02020603050405020304" pitchFamily="18" charset="0"/>
                        </a:rPr>
                        <a:t>90</a:t>
                      </a:r>
                      <a:endParaRPr lang="es-MX" sz="12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18745">
                        <a:lnSpc>
                          <a:spcPts val="680"/>
                        </a:lnSpc>
                      </a:pPr>
                      <a:r>
                        <a:rPr lang="en-US" sz="1200" dirty="0">
                          <a:effectLst/>
                          <a:latin typeface="Arial" panose="020B0604020202020204" pitchFamily="34" charset="0"/>
                          <a:ea typeface="Arial" panose="020B0604020202020204" pitchFamily="34" charset="0"/>
                          <a:cs typeface="Times New Roman" panose="02020603050405020304" pitchFamily="18" charset="0"/>
                        </a:rPr>
                        <a:t>NO</a:t>
                      </a:r>
                      <a:endParaRPr lang="es-MX" sz="12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2685203"/>
                  </a:ext>
                </a:extLst>
              </a:tr>
            </a:tbl>
          </a:graphicData>
        </a:graphic>
      </p:graphicFrame>
    </p:spTree>
  </p:cSld>
  <p:clrMapOvr>
    <a:masterClrMapping/>
  </p:clrMapOvr>
</p:sld>
</file>

<file path=ppt/theme/theme1.xml><?xml version="1.0" encoding="utf-8"?>
<a:theme xmlns:a="http://schemas.openxmlformats.org/drawingml/2006/main" name="Integers: positive or negative? by Slidesgo">
  <a:themeElements>
    <a:clrScheme name="Simple Light">
      <a:dk1>
        <a:srgbClr val="09264D"/>
      </a:dk1>
      <a:lt1>
        <a:srgbClr val="F6F6F6"/>
      </a:lt1>
      <a:dk2>
        <a:srgbClr val="309985"/>
      </a:dk2>
      <a:lt2>
        <a:srgbClr val="D6E6EB"/>
      </a:lt2>
      <a:accent1>
        <a:srgbClr val="EC687C"/>
      </a:accent1>
      <a:accent2>
        <a:srgbClr val="FFCF06"/>
      </a:accent2>
      <a:accent3>
        <a:srgbClr val="57B8DA"/>
      </a:accent3>
      <a:accent4>
        <a:srgbClr val="FFFFFF"/>
      </a:accent4>
      <a:accent5>
        <a:srgbClr val="FFFFFF"/>
      </a:accent5>
      <a:accent6>
        <a:srgbClr val="FFFFFF"/>
      </a:accent6>
      <a:hlink>
        <a:srgbClr val="09264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841</Words>
  <Application>Microsoft Office PowerPoint</Application>
  <PresentationFormat>Presentación en pantalla (16:9)</PresentationFormat>
  <Paragraphs>117</Paragraphs>
  <Slides>10</Slides>
  <Notes>10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10</vt:i4>
      </vt:variant>
    </vt:vector>
  </HeadingPairs>
  <TitlesOfParts>
    <vt:vector size="19" baseType="lpstr">
      <vt:lpstr>Arial Black</vt:lpstr>
      <vt:lpstr>Arial Rounded MT Bold</vt:lpstr>
      <vt:lpstr>Wingdings</vt:lpstr>
      <vt:lpstr>Albert Sans</vt:lpstr>
      <vt:lpstr>Courier New</vt:lpstr>
      <vt:lpstr>Baloo</vt:lpstr>
      <vt:lpstr>Arial</vt:lpstr>
      <vt:lpstr>Manrope ExtraBold</vt:lpstr>
      <vt:lpstr>Integers: positive or negative? by Slidesgo</vt:lpstr>
      <vt:lpstr>Artículo 67 Causal f)</vt:lpstr>
      <vt:lpstr>Presentación de PowerPoint</vt:lpstr>
      <vt:lpstr>Presentación de PowerPoint</vt:lpstr>
      <vt:lpstr>Presentación de PowerPoint</vt:lpstr>
      <vt:lpstr>Presentación de PowerPoint</vt:lpstr>
      <vt:lpstr>Presentación de PowerPoint</vt:lpstr>
      <vt:lpstr>¿Cuáles son los votos computados de manera irregular? </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Artículo 67 Causal f)</dc:title>
  <dc:creator>HP</dc:creator>
  <cp:lastModifiedBy>ISIS YEDITH VERMONT MARRUFO</cp:lastModifiedBy>
  <cp:revision>3</cp:revision>
  <dcterms:modified xsi:type="dcterms:W3CDTF">2024-05-13T03:02:03Z</dcterms:modified>
</cp:coreProperties>
</file>